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sldIdLst>
    <p:sldId id="259" r:id="rId2"/>
  </p:sldIdLst>
  <p:sldSz cx="512064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296" userDrawn="1">
          <p15:clr>
            <a:srgbClr val="A4A3A4"/>
          </p15:clr>
        </p15:guide>
        <p15:guide id="3" pos="8112" userDrawn="1">
          <p15:clr>
            <a:srgbClr val="A4A3A4"/>
          </p15:clr>
        </p15:guide>
        <p15:guide id="4" pos="480" userDrawn="1">
          <p15:clr>
            <a:srgbClr val="A4A3A4"/>
          </p15:clr>
        </p15:guide>
        <p15:guide id="7" pos="13152" userDrawn="1">
          <p15:clr>
            <a:srgbClr val="A4A3A4"/>
          </p15:clr>
        </p15:guide>
        <p15:guide id="8" pos="28224" userDrawn="1">
          <p15:clr>
            <a:srgbClr val="A4A3A4"/>
          </p15:clr>
        </p15:guide>
        <p15:guide id="9" orient="horz" pos="10848" userDrawn="1">
          <p15:clr>
            <a:srgbClr val="A4A3A4"/>
          </p15:clr>
        </p15:guide>
        <p15:guide id="10" pos="31680" userDrawn="1">
          <p15:clr>
            <a:srgbClr val="A4A3A4"/>
          </p15:clr>
        </p15:guide>
        <p15:guide id="11" orient="horz" pos="9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bin, Jackie" initials="BJ" lastIdx="1" clrIdx="0">
    <p:extLst>
      <p:ext uri="{19B8F6BF-5375-455C-9EA6-DF929625EA0E}">
        <p15:presenceInfo xmlns:p15="http://schemas.microsoft.com/office/powerpoint/2012/main" userId="Boubin, Jack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5723"/>
    <a:srgbClr val="FAEBFF"/>
    <a:srgbClr val="F3CDFF"/>
    <a:srgbClr val="307AB6"/>
    <a:srgbClr val="E4181A"/>
    <a:srgbClr val="F87168"/>
    <a:srgbClr val="23C7CC"/>
    <a:srgbClr val="377EB8"/>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B31785-4E8A-46D0-A4BA-89C6C36805B7}" v="20" dt="2024-02-03T04:05:15.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95887" autoAdjust="0"/>
  </p:normalViewPr>
  <p:slideViewPr>
    <p:cSldViewPr snapToGrid="0">
      <p:cViewPr>
        <p:scale>
          <a:sx n="66" d="100"/>
          <a:sy n="66" d="100"/>
        </p:scale>
        <p:origin x="-12450" y="-7194"/>
      </p:cViewPr>
      <p:guideLst>
        <p:guide pos="19296"/>
        <p:guide pos="8112"/>
        <p:guide pos="480"/>
        <p:guide pos="13152"/>
        <p:guide pos="28224"/>
        <p:guide orient="horz" pos="10848"/>
        <p:guide pos="31680"/>
        <p:guide orient="horz" pos="957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Mitchell" userId="2b152345-79f8-4c34-a5db-5635c7cb5464" providerId="ADAL" clId="{83E037B2-11A1-49FD-A327-F4E01078F112}"/>
    <pc:docChg chg="modSld">
      <pc:chgData name="Billy Mitchell" userId="2b152345-79f8-4c34-a5db-5635c7cb5464" providerId="ADAL" clId="{83E037B2-11A1-49FD-A327-F4E01078F112}" dt="2024-02-03T17:35:08.759" v="51" actId="114"/>
      <pc:docMkLst>
        <pc:docMk/>
      </pc:docMkLst>
      <pc:sldChg chg="modSp mod">
        <pc:chgData name="Billy Mitchell" userId="2b152345-79f8-4c34-a5db-5635c7cb5464" providerId="ADAL" clId="{83E037B2-11A1-49FD-A327-F4E01078F112}" dt="2024-02-03T17:35:08.759" v="51" actId="114"/>
        <pc:sldMkLst>
          <pc:docMk/>
          <pc:sldMk cId="2795701402" sldId="259"/>
        </pc:sldMkLst>
        <pc:spChg chg="mod">
          <ac:chgData name="Billy Mitchell" userId="2b152345-79f8-4c34-a5db-5635c7cb5464" providerId="ADAL" clId="{83E037B2-11A1-49FD-A327-F4E01078F112}" dt="2024-02-03T17:35:00.993" v="49" actId="114"/>
          <ac:spMkLst>
            <pc:docMk/>
            <pc:sldMk cId="2795701402" sldId="259"/>
            <ac:spMk id="69" creationId="{D4E72809-13F2-C2EA-7EF9-299048E95A68}"/>
          </ac:spMkLst>
        </pc:spChg>
        <pc:spChg chg="mod">
          <ac:chgData name="Billy Mitchell" userId="2b152345-79f8-4c34-a5db-5635c7cb5464" providerId="ADAL" clId="{83E037B2-11A1-49FD-A327-F4E01078F112}" dt="2024-02-03T17:35:04.288" v="50" actId="114"/>
          <ac:spMkLst>
            <pc:docMk/>
            <pc:sldMk cId="2795701402" sldId="259"/>
            <ac:spMk id="72" creationId="{DE01672C-9864-8FE2-7112-DACEB849D899}"/>
          </ac:spMkLst>
        </pc:spChg>
        <pc:spChg chg="mod">
          <ac:chgData name="Billy Mitchell" userId="2b152345-79f8-4c34-a5db-5635c7cb5464" providerId="ADAL" clId="{83E037B2-11A1-49FD-A327-F4E01078F112}" dt="2024-02-03T17:35:08.759" v="51" actId="114"/>
          <ac:spMkLst>
            <pc:docMk/>
            <pc:sldMk cId="2795701402" sldId="259"/>
            <ac:spMk id="74" creationId="{AC0A321B-139A-86B7-A0EB-2BF4898B798E}"/>
          </ac:spMkLst>
        </pc:spChg>
        <pc:spChg chg="mod">
          <ac:chgData name="Billy Mitchell" userId="2b152345-79f8-4c34-a5db-5635c7cb5464" providerId="ADAL" clId="{83E037B2-11A1-49FD-A327-F4E01078F112}" dt="2024-02-03T17:32:01.359" v="14" actId="1076"/>
          <ac:spMkLst>
            <pc:docMk/>
            <pc:sldMk cId="2795701402" sldId="259"/>
            <ac:spMk id="1136" creationId="{D66228BF-3BA9-E619-2CEF-594DE06B0132}"/>
          </ac:spMkLst>
        </pc:spChg>
        <pc:spChg chg="mod">
          <ac:chgData name="Billy Mitchell" userId="2b152345-79f8-4c34-a5db-5635c7cb5464" providerId="ADAL" clId="{83E037B2-11A1-49FD-A327-F4E01078F112}" dt="2024-02-03T17:33:13.211" v="40" actId="20577"/>
          <ac:spMkLst>
            <pc:docMk/>
            <pc:sldMk cId="2795701402" sldId="259"/>
            <ac:spMk id="1814" creationId="{AA5DB87E-3374-F28C-F536-752BCFABE1F6}"/>
          </ac:spMkLst>
        </pc:spChg>
        <pc:spChg chg="mod">
          <ac:chgData name="Billy Mitchell" userId="2b152345-79f8-4c34-a5db-5635c7cb5464" providerId="ADAL" clId="{83E037B2-11A1-49FD-A327-F4E01078F112}" dt="2024-02-03T17:34:44.654" v="46" actId="114"/>
          <ac:spMkLst>
            <pc:docMk/>
            <pc:sldMk cId="2795701402" sldId="259"/>
            <ac:spMk id="1829" creationId="{647D6B01-B6AE-1E36-F418-DAFE52007C46}"/>
          </ac:spMkLst>
        </pc:spChg>
        <pc:spChg chg="mod">
          <ac:chgData name="Billy Mitchell" userId="2b152345-79f8-4c34-a5db-5635c7cb5464" providerId="ADAL" clId="{83E037B2-11A1-49FD-A327-F4E01078F112}" dt="2024-02-03T17:34:41.441" v="45" actId="114"/>
          <ac:spMkLst>
            <pc:docMk/>
            <pc:sldMk cId="2795701402" sldId="259"/>
            <ac:spMk id="1835" creationId="{B8836418-9090-CA39-FA53-EC353D33E3CF}"/>
          </ac:spMkLst>
        </pc:spChg>
        <pc:spChg chg="mod">
          <ac:chgData name="Billy Mitchell" userId="2b152345-79f8-4c34-a5db-5635c7cb5464" providerId="ADAL" clId="{83E037B2-11A1-49FD-A327-F4E01078F112}" dt="2024-02-03T17:34:47.137" v="47" actId="114"/>
          <ac:spMkLst>
            <pc:docMk/>
            <pc:sldMk cId="2795701402" sldId="259"/>
            <ac:spMk id="1839" creationId="{0B784A9C-9CD8-A54A-7CE0-2A414BB764D6}"/>
          </ac:spMkLst>
        </pc:spChg>
        <pc:spChg chg="mod">
          <ac:chgData name="Billy Mitchell" userId="2b152345-79f8-4c34-a5db-5635c7cb5464" providerId="ADAL" clId="{83E037B2-11A1-49FD-A327-F4E01078F112}" dt="2024-02-03T17:34:50.177" v="48" actId="114"/>
          <ac:spMkLst>
            <pc:docMk/>
            <pc:sldMk cId="2795701402" sldId="259"/>
            <ac:spMk id="1840" creationId="{C9B3B3B9-509F-258D-823D-99ADAD817486}"/>
          </ac:spMkLst>
        </pc:spChg>
        <pc:spChg chg="mod">
          <ac:chgData name="Billy Mitchell" userId="2b152345-79f8-4c34-a5db-5635c7cb5464" providerId="ADAL" clId="{83E037B2-11A1-49FD-A327-F4E01078F112}" dt="2024-02-03T17:32:21.279" v="16" actId="1076"/>
          <ac:spMkLst>
            <pc:docMk/>
            <pc:sldMk cId="2795701402" sldId="259"/>
            <ac:spMk id="1847" creationId="{15F6EB86-613E-9034-A184-6E6E2729238F}"/>
          </ac:spMkLst>
        </pc:spChg>
        <pc:picChg chg="mod">
          <ac:chgData name="Billy Mitchell" userId="2b152345-79f8-4c34-a5db-5635c7cb5464" providerId="ADAL" clId="{83E037B2-11A1-49FD-A327-F4E01078F112}" dt="2024-02-03T17:31:20.607" v="12" actId="1076"/>
          <ac:picMkLst>
            <pc:docMk/>
            <pc:sldMk cId="2795701402" sldId="259"/>
            <ac:picMk id="1062" creationId="{453E773E-7CA5-B508-C08C-92E04C303D2D}"/>
          </ac:picMkLst>
        </pc:picChg>
        <pc:picChg chg="mod">
          <ac:chgData name="Billy Mitchell" userId="2b152345-79f8-4c34-a5db-5635c7cb5464" providerId="ADAL" clId="{83E037B2-11A1-49FD-A327-F4E01078F112}" dt="2024-02-03T17:31:14.598" v="10" actId="1076"/>
          <ac:picMkLst>
            <pc:docMk/>
            <pc:sldMk cId="2795701402" sldId="259"/>
            <ac:picMk id="1144" creationId="{EB22C693-E810-1DF0-E55B-07474EFF8481}"/>
          </ac:picMkLst>
        </pc:picChg>
        <pc:cxnChg chg="mod">
          <ac:chgData name="Billy Mitchell" userId="2b152345-79f8-4c34-a5db-5635c7cb5464" providerId="ADAL" clId="{83E037B2-11A1-49FD-A327-F4E01078F112}" dt="2024-02-03T17:32:21.279" v="16" actId="1076"/>
          <ac:cxnSpMkLst>
            <pc:docMk/>
            <pc:sldMk cId="2795701402" sldId="259"/>
            <ac:cxnSpMk id="66" creationId="{7B22F634-0FA5-B8EF-E8F2-70422B258E58}"/>
          </ac:cxnSpMkLst>
        </pc:cxnChg>
      </pc:sldChg>
    </pc:docChg>
  </pc:docChgLst>
  <pc:docChgLst>
    <pc:chgData name="Billy Mitchell" userId="2b152345-79f8-4c34-a5db-5635c7cb5464" providerId="ADAL" clId="{E1B31785-4E8A-46D0-A4BA-89C6C36805B7}"/>
    <pc:docChg chg="undo redo custSel modSld">
      <pc:chgData name="Billy Mitchell" userId="2b152345-79f8-4c34-a5db-5635c7cb5464" providerId="ADAL" clId="{E1B31785-4E8A-46D0-A4BA-89C6C36805B7}" dt="2024-02-03T04:09:25.898" v="797" actId="20577"/>
      <pc:docMkLst>
        <pc:docMk/>
      </pc:docMkLst>
      <pc:sldChg chg="addSp delSp modSp mod">
        <pc:chgData name="Billy Mitchell" userId="2b152345-79f8-4c34-a5db-5635c7cb5464" providerId="ADAL" clId="{E1B31785-4E8A-46D0-A4BA-89C6C36805B7}" dt="2024-02-03T04:09:25.898" v="797" actId="20577"/>
        <pc:sldMkLst>
          <pc:docMk/>
          <pc:sldMk cId="2795701402" sldId="259"/>
        </pc:sldMkLst>
        <pc:spChg chg="mod">
          <ac:chgData name="Billy Mitchell" userId="2b152345-79f8-4c34-a5db-5635c7cb5464" providerId="ADAL" clId="{E1B31785-4E8A-46D0-A4BA-89C6C36805B7}" dt="2024-02-03T04:09:25.898" v="797" actId="20577"/>
          <ac:spMkLst>
            <pc:docMk/>
            <pc:sldMk cId="2795701402" sldId="259"/>
            <ac:spMk id="7" creationId="{7CD00481-B6F2-EDF0-5622-43675D4BF323}"/>
          </ac:spMkLst>
        </pc:spChg>
        <pc:spChg chg="mod">
          <ac:chgData name="Billy Mitchell" userId="2b152345-79f8-4c34-a5db-5635c7cb5464" providerId="ADAL" clId="{E1B31785-4E8A-46D0-A4BA-89C6C36805B7}" dt="2024-02-03T03:57:34.605" v="627" actId="1076"/>
          <ac:spMkLst>
            <pc:docMk/>
            <pc:sldMk cId="2795701402" sldId="259"/>
            <ac:spMk id="10" creationId="{21A453C0-20C1-2F86-6BA7-AC2ADB1C5554}"/>
          </ac:spMkLst>
        </pc:spChg>
        <pc:spChg chg="mod">
          <ac:chgData name="Billy Mitchell" userId="2b152345-79f8-4c34-a5db-5635c7cb5464" providerId="ADAL" clId="{E1B31785-4E8A-46D0-A4BA-89C6C36805B7}" dt="2024-02-03T04:01:14.305" v="644" actId="403"/>
          <ac:spMkLst>
            <pc:docMk/>
            <pc:sldMk cId="2795701402" sldId="259"/>
            <ac:spMk id="11" creationId="{EEA3E684-AA27-078F-CA98-AA4F9F3C4563}"/>
          </ac:spMkLst>
        </pc:spChg>
        <pc:spChg chg="mod">
          <ac:chgData name="Billy Mitchell" userId="2b152345-79f8-4c34-a5db-5635c7cb5464" providerId="ADAL" clId="{E1B31785-4E8A-46D0-A4BA-89C6C36805B7}" dt="2024-02-03T02:44:03.822" v="49" actId="14100"/>
          <ac:spMkLst>
            <pc:docMk/>
            <pc:sldMk cId="2795701402" sldId="259"/>
            <ac:spMk id="15" creationId="{9FF54AEC-723F-44A5-95B7-0422755747FA}"/>
          </ac:spMkLst>
        </pc:spChg>
        <pc:spChg chg="mod ord">
          <ac:chgData name="Billy Mitchell" userId="2b152345-79f8-4c34-a5db-5635c7cb5464" providerId="ADAL" clId="{E1B31785-4E8A-46D0-A4BA-89C6C36805B7}" dt="2024-02-03T04:03:26.789" v="657" actId="167"/>
          <ac:spMkLst>
            <pc:docMk/>
            <pc:sldMk cId="2795701402" sldId="259"/>
            <ac:spMk id="57" creationId="{AC45BC24-D572-EE1F-E7B2-4F32C7F458DB}"/>
          </ac:spMkLst>
        </pc:spChg>
        <pc:spChg chg="mod topLvl">
          <ac:chgData name="Billy Mitchell" userId="2b152345-79f8-4c34-a5db-5635c7cb5464" providerId="ADAL" clId="{E1B31785-4E8A-46D0-A4BA-89C6C36805B7}" dt="2024-02-03T03:07:21.077" v="299" actId="14100"/>
          <ac:spMkLst>
            <pc:docMk/>
            <pc:sldMk cId="2795701402" sldId="259"/>
            <ac:spMk id="59" creationId="{7903F0EF-074B-0FBC-D91C-D0CD66D48532}"/>
          </ac:spMkLst>
        </pc:spChg>
        <pc:spChg chg="mod topLvl">
          <ac:chgData name="Billy Mitchell" userId="2b152345-79f8-4c34-a5db-5635c7cb5464" providerId="ADAL" clId="{E1B31785-4E8A-46D0-A4BA-89C6C36805B7}" dt="2024-02-03T03:06:39.380" v="297" actId="1076"/>
          <ac:spMkLst>
            <pc:docMk/>
            <pc:sldMk cId="2795701402" sldId="259"/>
            <ac:spMk id="60" creationId="{95ADB6A5-2A5E-2F42-6105-C5A7CF3F3C10}"/>
          </ac:spMkLst>
        </pc:spChg>
        <pc:spChg chg="mod topLvl">
          <ac:chgData name="Billy Mitchell" userId="2b152345-79f8-4c34-a5db-5635c7cb5464" providerId="ADAL" clId="{E1B31785-4E8A-46D0-A4BA-89C6C36805B7}" dt="2024-02-03T03:06:39.380" v="297" actId="1076"/>
          <ac:spMkLst>
            <pc:docMk/>
            <pc:sldMk cId="2795701402" sldId="259"/>
            <ac:spMk id="61" creationId="{A0461186-B10D-C4F2-9D23-99BD1D8EBE3A}"/>
          </ac:spMkLst>
        </pc:spChg>
        <pc:spChg chg="mod topLvl">
          <ac:chgData name="Billy Mitchell" userId="2b152345-79f8-4c34-a5db-5635c7cb5464" providerId="ADAL" clId="{E1B31785-4E8A-46D0-A4BA-89C6C36805B7}" dt="2024-02-03T03:07:55.489" v="300" actId="14100"/>
          <ac:spMkLst>
            <pc:docMk/>
            <pc:sldMk cId="2795701402" sldId="259"/>
            <ac:spMk id="63" creationId="{9D47BDF0-238F-D878-F184-72E8260CC56D}"/>
          </ac:spMkLst>
        </pc:spChg>
        <pc:spChg chg="mod topLvl">
          <ac:chgData name="Billy Mitchell" userId="2b152345-79f8-4c34-a5db-5635c7cb5464" providerId="ADAL" clId="{E1B31785-4E8A-46D0-A4BA-89C6C36805B7}" dt="2024-02-03T03:59:45.848" v="634" actId="1076"/>
          <ac:spMkLst>
            <pc:docMk/>
            <pc:sldMk cId="2795701402" sldId="259"/>
            <ac:spMk id="69" creationId="{D4E72809-13F2-C2EA-7EF9-299048E95A68}"/>
          </ac:spMkLst>
        </pc:spChg>
        <pc:spChg chg="mod topLvl">
          <ac:chgData name="Billy Mitchell" userId="2b152345-79f8-4c34-a5db-5635c7cb5464" providerId="ADAL" clId="{E1B31785-4E8A-46D0-A4BA-89C6C36805B7}" dt="2024-02-03T03:59:33.172" v="633" actId="1076"/>
          <ac:spMkLst>
            <pc:docMk/>
            <pc:sldMk cId="2795701402" sldId="259"/>
            <ac:spMk id="72" creationId="{DE01672C-9864-8FE2-7112-DACEB849D899}"/>
          </ac:spMkLst>
        </pc:spChg>
        <pc:spChg chg="mod topLvl">
          <ac:chgData name="Billy Mitchell" userId="2b152345-79f8-4c34-a5db-5635c7cb5464" providerId="ADAL" clId="{E1B31785-4E8A-46D0-A4BA-89C6C36805B7}" dt="2024-02-03T03:52:12.821" v="596" actId="20577"/>
          <ac:spMkLst>
            <pc:docMk/>
            <pc:sldMk cId="2795701402" sldId="259"/>
            <ac:spMk id="74" creationId="{AC0A321B-139A-86B7-A0EB-2BF4898B798E}"/>
          </ac:spMkLst>
        </pc:spChg>
        <pc:spChg chg="mod topLvl">
          <ac:chgData name="Billy Mitchell" userId="2b152345-79f8-4c34-a5db-5635c7cb5464" providerId="ADAL" clId="{E1B31785-4E8A-46D0-A4BA-89C6C36805B7}" dt="2024-02-03T03:55:11.941" v="622" actId="1076"/>
          <ac:spMkLst>
            <pc:docMk/>
            <pc:sldMk cId="2795701402" sldId="259"/>
            <ac:spMk id="75" creationId="{00C8653E-05AF-D2DD-C741-9356D25BB341}"/>
          </ac:spMkLst>
        </pc:spChg>
        <pc:spChg chg="mod">
          <ac:chgData name="Billy Mitchell" userId="2b152345-79f8-4c34-a5db-5635c7cb5464" providerId="ADAL" clId="{E1B31785-4E8A-46D0-A4BA-89C6C36805B7}" dt="2024-02-03T02:41:22.595" v="41" actId="947"/>
          <ac:spMkLst>
            <pc:docMk/>
            <pc:sldMk cId="2795701402" sldId="259"/>
            <ac:spMk id="200" creationId="{38D0A104-1695-9693-5BC6-F5A2B97D828B}"/>
          </ac:spMkLst>
        </pc:spChg>
        <pc:spChg chg="mod">
          <ac:chgData name="Billy Mitchell" userId="2b152345-79f8-4c34-a5db-5635c7cb5464" providerId="ADAL" clId="{E1B31785-4E8A-46D0-A4BA-89C6C36805B7}" dt="2024-02-03T02:43:00.212" v="47" actId="255"/>
          <ac:spMkLst>
            <pc:docMk/>
            <pc:sldMk cId="2795701402" sldId="259"/>
            <ac:spMk id="206" creationId="{EA950890-A820-4027-627C-544E31D328D3}"/>
          </ac:spMkLst>
        </pc:spChg>
        <pc:spChg chg="mod ord">
          <ac:chgData name="Billy Mitchell" userId="2b152345-79f8-4c34-a5db-5635c7cb5464" providerId="ADAL" clId="{E1B31785-4E8A-46D0-A4BA-89C6C36805B7}" dt="2024-02-03T04:02:16.896" v="647" actId="167"/>
          <ac:spMkLst>
            <pc:docMk/>
            <pc:sldMk cId="2795701402" sldId="259"/>
            <ac:spMk id="1108" creationId="{A73AEF8F-4FC9-2EBA-298A-21BB8E3B811B}"/>
          </ac:spMkLst>
        </pc:spChg>
        <pc:spChg chg="mod">
          <ac:chgData name="Billy Mitchell" userId="2b152345-79f8-4c34-a5db-5635c7cb5464" providerId="ADAL" clId="{E1B31785-4E8A-46D0-A4BA-89C6C36805B7}" dt="2024-02-03T03:10:56.413" v="317" actId="165"/>
          <ac:spMkLst>
            <pc:docMk/>
            <pc:sldMk cId="2795701402" sldId="259"/>
            <ac:spMk id="1122" creationId="{7A94DCA7-CDB2-FF99-7A24-D18385C4CFF9}"/>
          </ac:spMkLst>
        </pc:spChg>
        <pc:spChg chg="mod">
          <ac:chgData name="Billy Mitchell" userId="2b152345-79f8-4c34-a5db-5635c7cb5464" providerId="ADAL" clId="{E1B31785-4E8A-46D0-A4BA-89C6C36805B7}" dt="2024-02-03T03:58:41.407" v="630" actId="113"/>
          <ac:spMkLst>
            <pc:docMk/>
            <pc:sldMk cId="2795701402" sldId="259"/>
            <ac:spMk id="1128" creationId="{5E453848-A41E-AE41-1527-48DDCDD3A861}"/>
          </ac:spMkLst>
        </pc:spChg>
        <pc:spChg chg="mod topLvl">
          <ac:chgData name="Billy Mitchell" userId="2b152345-79f8-4c34-a5db-5635c7cb5464" providerId="ADAL" clId="{E1B31785-4E8A-46D0-A4BA-89C6C36805B7}" dt="2024-02-03T03:20:36.225" v="345" actId="1076"/>
          <ac:spMkLst>
            <pc:docMk/>
            <pc:sldMk cId="2795701402" sldId="259"/>
            <ac:spMk id="1133" creationId="{3F2DFEBD-E785-8C74-2F21-1A32CB1738BC}"/>
          </ac:spMkLst>
        </pc:spChg>
        <pc:spChg chg="mod topLvl">
          <ac:chgData name="Billy Mitchell" userId="2b152345-79f8-4c34-a5db-5635c7cb5464" providerId="ADAL" clId="{E1B31785-4E8A-46D0-A4BA-89C6C36805B7}" dt="2024-02-03T03:20:28.911" v="343" actId="1076"/>
          <ac:spMkLst>
            <pc:docMk/>
            <pc:sldMk cId="2795701402" sldId="259"/>
            <ac:spMk id="1135" creationId="{5BEBA933-4342-301D-3D25-484F547B1356}"/>
          </ac:spMkLst>
        </pc:spChg>
        <pc:spChg chg="mod">
          <ac:chgData name="Billy Mitchell" userId="2b152345-79f8-4c34-a5db-5635c7cb5464" providerId="ADAL" clId="{E1B31785-4E8A-46D0-A4BA-89C6C36805B7}" dt="2024-02-03T03:28:14.822" v="406" actId="1076"/>
          <ac:spMkLst>
            <pc:docMk/>
            <pc:sldMk cId="2795701402" sldId="259"/>
            <ac:spMk id="1136" creationId="{D66228BF-3BA9-E619-2CEF-594DE06B0132}"/>
          </ac:spMkLst>
        </pc:spChg>
        <pc:spChg chg="mod topLvl">
          <ac:chgData name="Billy Mitchell" userId="2b152345-79f8-4c34-a5db-5635c7cb5464" providerId="ADAL" clId="{E1B31785-4E8A-46D0-A4BA-89C6C36805B7}" dt="2024-02-03T03:59:33.172" v="633" actId="1076"/>
          <ac:spMkLst>
            <pc:docMk/>
            <pc:sldMk cId="2795701402" sldId="259"/>
            <ac:spMk id="1142" creationId="{FBFF241A-8626-E321-1F55-5A5163619908}"/>
          </ac:spMkLst>
        </pc:spChg>
        <pc:spChg chg="mod topLvl">
          <ac:chgData name="Billy Mitchell" userId="2b152345-79f8-4c34-a5db-5635c7cb5464" providerId="ADAL" clId="{E1B31785-4E8A-46D0-A4BA-89C6C36805B7}" dt="2024-02-03T03:11:16.161" v="319" actId="1076"/>
          <ac:spMkLst>
            <pc:docMk/>
            <pc:sldMk cId="2795701402" sldId="259"/>
            <ac:spMk id="1145" creationId="{3B82B683-B538-83D0-4337-DACF9DAE966D}"/>
          </ac:spMkLst>
        </pc:spChg>
        <pc:spChg chg="mod topLvl">
          <ac:chgData name="Billy Mitchell" userId="2b152345-79f8-4c34-a5db-5635c7cb5464" providerId="ADAL" clId="{E1B31785-4E8A-46D0-A4BA-89C6C36805B7}" dt="2024-02-03T03:35:42.551" v="439" actId="1076"/>
          <ac:spMkLst>
            <pc:docMk/>
            <pc:sldMk cId="2795701402" sldId="259"/>
            <ac:spMk id="1146" creationId="{BBC45445-6E73-AA37-A3DD-3741AE40F917}"/>
          </ac:spMkLst>
        </pc:spChg>
        <pc:spChg chg="mod topLvl">
          <ac:chgData name="Billy Mitchell" userId="2b152345-79f8-4c34-a5db-5635c7cb5464" providerId="ADAL" clId="{E1B31785-4E8A-46D0-A4BA-89C6C36805B7}" dt="2024-02-03T03:23:44.885" v="381" actId="1076"/>
          <ac:spMkLst>
            <pc:docMk/>
            <pc:sldMk cId="2795701402" sldId="259"/>
            <ac:spMk id="1165" creationId="{9282E488-73AB-D179-BBF6-E552CD861D85}"/>
          </ac:spMkLst>
        </pc:spChg>
        <pc:spChg chg="mod">
          <ac:chgData name="Billy Mitchell" userId="2b152345-79f8-4c34-a5db-5635c7cb5464" providerId="ADAL" clId="{E1B31785-4E8A-46D0-A4BA-89C6C36805B7}" dt="2024-02-03T03:11:01.186" v="318" actId="165"/>
          <ac:spMkLst>
            <pc:docMk/>
            <pc:sldMk cId="2795701402" sldId="259"/>
            <ac:spMk id="1169" creationId="{C35AF70F-A16E-F3A7-2E4F-FFD3E7A7FBF1}"/>
          </ac:spMkLst>
        </pc:spChg>
        <pc:spChg chg="mod topLvl">
          <ac:chgData name="Billy Mitchell" userId="2b152345-79f8-4c34-a5db-5635c7cb5464" providerId="ADAL" clId="{E1B31785-4E8A-46D0-A4BA-89C6C36805B7}" dt="2024-02-03T03:41:51.568" v="493" actId="1076"/>
          <ac:spMkLst>
            <pc:docMk/>
            <pc:sldMk cId="2795701402" sldId="259"/>
            <ac:spMk id="1171" creationId="{9CE6BBB9-3CA5-140D-1500-1124BFB5126E}"/>
          </ac:spMkLst>
        </pc:spChg>
        <pc:spChg chg="mod topLvl">
          <ac:chgData name="Billy Mitchell" userId="2b152345-79f8-4c34-a5db-5635c7cb5464" providerId="ADAL" clId="{E1B31785-4E8A-46D0-A4BA-89C6C36805B7}" dt="2024-02-03T03:54:24.461" v="614" actId="1076"/>
          <ac:spMkLst>
            <pc:docMk/>
            <pc:sldMk cId="2795701402" sldId="259"/>
            <ac:spMk id="1172" creationId="{0C029D80-CED2-69F4-417B-BEE9404692AE}"/>
          </ac:spMkLst>
        </pc:spChg>
        <pc:spChg chg="mod topLvl">
          <ac:chgData name="Billy Mitchell" userId="2b152345-79f8-4c34-a5db-5635c7cb5464" providerId="ADAL" clId="{E1B31785-4E8A-46D0-A4BA-89C6C36805B7}" dt="2024-02-03T03:59:45.848" v="634" actId="1076"/>
          <ac:spMkLst>
            <pc:docMk/>
            <pc:sldMk cId="2795701402" sldId="259"/>
            <ac:spMk id="1173" creationId="{2F1E8964-E6D3-3020-1539-3523E6D1E5A9}"/>
          </ac:spMkLst>
        </pc:spChg>
        <pc:spChg chg="mod">
          <ac:chgData name="Billy Mitchell" userId="2b152345-79f8-4c34-a5db-5635c7cb5464" providerId="ADAL" clId="{E1B31785-4E8A-46D0-A4BA-89C6C36805B7}" dt="2024-02-03T03:10:56.413" v="317" actId="165"/>
          <ac:spMkLst>
            <pc:docMk/>
            <pc:sldMk cId="2795701402" sldId="259"/>
            <ac:spMk id="1176" creationId="{BF03AF28-2997-780E-E66A-89B991AB404A}"/>
          </ac:spMkLst>
        </pc:spChg>
        <pc:spChg chg="mod">
          <ac:chgData name="Billy Mitchell" userId="2b152345-79f8-4c34-a5db-5635c7cb5464" providerId="ADAL" clId="{E1B31785-4E8A-46D0-A4BA-89C6C36805B7}" dt="2024-02-03T04:05:15.236" v="694" actId="20578"/>
          <ac:spMkLst>
            <pc:docMk/>
            <pc:sldMk cId="2795701402" sldId="259"/>
            <ac:spMk id="1184" creationId="{463BC660-6C22-BE02-EB1A-B6704DB9312E}"/>
          </ac:spMkLst>
        </pc:spChg>
        <pc:spChg chg="mod">
          <ac:chgData name="Billy Mitchell" userId="2b152345-79f8-4c34-a5db-5635c7cb5464" providerId="ADAL" clId="{E1B31785-4E8A-46D0-A4BA-89C6C36805B7}" dt="2024-02-03T02:46:21.539" v="55" actId="255"/>
          <ac:spMkLst>
            <pc:docMk/>
            <pc:sldMk cId="2795701402" sldId="259"/>
            <ac:spMk id="1187" creationId="{C499D8A7-7D65-CA6B-F133-634E577E4138}"/>
          </ac:spMkLst>
        </pc:spChg>
        <pc:spChg chg="mod topLvl">
          <ac:chgData name="Billy Mitchell" userId="2b152345-79f8-4c34-a5db-5635c7cb5464" providerId="ADAL" clId="{E1B31785-4E8A-46D0-A4BA-89C6C36805B7}" dt="2024-02-03T03:06:39.380" v="297" actId="1076"/>
          <ac:spMkLst>
            <pc:docMk/>
            <pc:sldMk cId="2795701402" sldId="259"/>
            <ac:spMk id="1813" creationId="{B8D78542-C47E-4063-A73D-21106928507D}"/>
          </ac:spMkLst>
        </pc:spChg>
        <pc:spChg chg="mod topLvl">
          <ac:chgData name="Billy Mitchell" userId="2b152345-79f8-4c34-a5db-5635c7cb5464" providerId="ADAL" clId="{E1B31785-4E8A-46D0-A4BA-89C6C36805B7}" dt="2024-02-03T03:06:39.380" v="297" actId="1076"/>
          <ac:spMkLst>
            <pc:docMk/>
            <pc:sldMk cId="2795701402" sldId="259"/>
            <ac:spMk id="1814" creationId="{AA5DB87E-3374-F28C-F536-752BCFABE1F6}"/>
          </ac:spMkLst>
        </pc:spChg>
        <pc:spChg chg="mod topLvl">
          <ac:chgData name="Billy Mitchell" userId="2b152345-79f8-4c34-a5db-5635c7cb5464" providerId="ADAL" clId="{E1B31785-4E8A-46D0-A4BA-89C6C36805B7}" dt="2024-02-03T03:02:00.043" v="261" actId="165"/>
          <ac:spMkLst>
            <pc:docMk/>
            <pc:sldMk cId="2795701402" sldId="259"/>
            <ac:spMk id="1817" creationId="{261F8053-0A00-E893-4519-D324A308AFD2}"/>
          </ac:spMkLst>
        </pc:spChg>
        <pc:spChg chg="mod topLvl">
          <ac:chgData name="Billy Mitchell" userId="2b152345-79f8-4c34-a5db-5635c7cb5464" providerId="ADAL" clId="{E1B31785-4E8A-46D0-A4BA-89C6C36805B7}" dt="2024-02-03T03:06:39.380" v="297" actId="1076"/>
          <ac:spMkLst>
            <pc:docMk/>
            <pc:sldMk cId="2795701402" sldId="259"/>
            <ac:spMk id="1822" creationId="{76BD90E2-7E98-655B-AFE7-860D3F702907}"/>
          </ac:spMkLst>
        </pc:spChg>
        <pc:spChg chg="mod topLvl">
          <ac:chgData name="Billy Mitchell" userId="2b152345-79f8-4c34-a5db-5635c7cb5464" providerId="ADAL" clId="{E1B31785-4E8A-46D0-A4BA-89C6C36805B7}" dt="2024-02-03T03:06:39.380" v="297" actId="1076"/>
          <ac:spMkLst>
            <pc:docMk/>
            <pc:sldMk cId="2795701402" sldId="259"/>
            <ac:spMk id="1823" creationId="{A7162729-F2FF-F2B3-EE06-90DFE713BDDD}"/>
          </ac:spMkLst>
        </pc:spChg>
        <pc:spChg chg="mod topLvl">
          <ac:chgData name="Billy Mitchell" userId="2b152345-79f8-4c34-a5db-5635c7cb5464" providerId="ADAL" clId="{E1B31785-4E8A-46D0-A4BA-89C6C36805B7}" dt="2024-02-03T03:02:00.043" v="261" actId="165"/>
          <ac:spMkLst>
            <pc:docMk/>
            <pc:sldMk cId="2795701402" sldId="259"/>
            <ac:spMk id="1826" creationId="{A2784B61-E4E6-7624-C4F2-1EEC551E7D5B}"/>
          </ac:spMkLst>
        </pc:spChg>
        <pc:spChg chg="mod topLvl">
          <ac:chgData name="Billy Mitchell" userId="2b152345-79f8-4c34-a5db-5635c7cb5464" providerId="ADAL" clId="{E1B31785-4E8A-46D0-A4BA-89C6C36805B7}" dt="2024-02-03T03:24:37.114" v="390" actId="1076"/>
          <ac:spMkLst>
            <pc:docMk/>
            <pc:sldMk cId="2795701402" sldId="259"/>
            <ac:spMk id="1829" creationId="{647D6B01-B6AE-1E36-F418-DAFE52007C46}"/>
          </ac:spMkLst>
        </pc:spChg>
        <pc:spChg chg="mod topLvl">
          <ac:chgData name="Billy Mitchell" userId="2b152345-79f8-4c34-a5db-5635c7cb5464" providerId="ADAL" clId="{E1B31785-4E8A-46D0-A4BA-89C6C36805B7}" dt="2024-02-03T03:21:03.817" v="351" actId="1076"/>
          <ac:spMkLst>
            <pc:docMk/>
            <pc:sldMk cId="2795701402" sldId="259"/>
            <ac:spMk id="1835" creationId="{B8836418-9090-CA39-FA53-EC353D33E3CF}"/>
          </ac:spMkLst>
        </pc:spChg>
        <pc:spChg chg="mod topLvl">
          <ac:chgData name="Billy Mitchell" userId="2b152345-79f8-4c34-a5db-5635c7cb5464" providerId="ADAL" clId="{E1B31785-4E8A-46D0-A4BA-89C6C36805B7}" dt="2024-02-03T03:24:28.121" v="389" actId="1076"/>
          <ac:spMkLst>
            <pc:docMk/>
            <pc:sldMk cId="2795701402" sldId="259"/>
            <ac:spMk id="1839" creationId="{0B784A9C-9CD8-A54A-7CE0-2A414BB764D6}"/>
          </ac:spMkLst>
        </pc:spChg>
        <pc:spChg chg="mod topLvl">
          <ac:chgData name="Billy Mitchell" userId="2b152345-79f8-4c34-a5db-5635c7cb5464" providerId="ADAL" clId="{E1B31785-4E8A-46D0-A4BA-89C6C36805B7}" dt="2024-02-03T03:30:23.311" v="419" actId="1076"/>
          <ac:spMkLst>
            <pc:docMk/>
            <pc:sldMk cId="2795701402" sldId="259"/>
            <ac:spMk id="1840" creationId="{C9B3B3B9-509F-258D-823D-99ADAD817486}"/>
          </ac:spMkLst>
        </pc:spChg>
        <pc:spChg chg="mod topLvl">
          <ac:chgData name="Billy Mitchell" userId="2b152345-79f8-4c34-a5db-5635c7cb5464" providerId="ADAL" clId="{E1B31785-4E8A-46D0-A4BA-89C6C36805B7}" dt="2024-02-03T03:31:34.389" v="424" actId="1076"/>
          <ac:spMkLst>
            <pc:docMk/>
            <pc:sldMk cId="2795701402" sldId="259"/>
            <ac:spMk id="1843" creationId="{EA35E48E-CFA4-E55B-15FB-FFFD923D6CB0}"/>
          </ac:spMkLst>
        </pc:spChg>
        <pc:spChg chg="mod topLvl">
          <ac:chgData name="Billy Mitchell" userId="2b152345-79f8-4c34-a5db-5635c7cb5464" providerId="ADAL" clId="{E1B31785-4E8A-46D0-A4BA-89C6C36805B7}" dt="2024-02-03T03:31:07.606" v="421" actId="1076"/>
          <ac:spMkLst>
            <pc:docMk/>
            <pc:sldMk cId="2795701402" sldId="259"/>
            <ac:spMk id="1844" creationId="{512C4119-A23A-B8DB-5356-EF85A396C70A}"/>
          </ac:spMkLst>
        </pc:spChg>
        <pc:spChg chg="mod topLvl">
          <ac:chgData name="Billy Mitchell" userId="2b152345-79f8-4c34-a5db-5635c7cb5464" providerId="ADAL" clId="{E1B31785-4E8A-46D0-A4BA-89C6C36805B7}" dt="2024-02-03T03:31:14.447" v="422" actId="1076"/>
          <ac:spMkLst>
            <pc:docMk/>
            <pc:sldMk cId="2795701402" sldId="259"/>
            <ac:spMk id="1845" creationId="{A1EDF14C-F92A-405E-5CAF-9E650496ABF4}"/>
          </ac:spMkLst>
        </pc:spChg>
        <pc:spChg chg="mod topLvl">
          <ac:chgData name="Billy Mitchell" userId="2b152345-79f8-4c34-a5db-5635c7cb5464" providerId="ADAL" clId="{E1B31785-4E8A-46D0-A4BA-89C6C36805B7}" dt="2024-02-03T03:31:41.296" v="425" actId="1076"/>
          <ac:spMkLst>
            <pc:docMk/>
            <pc:sldMk cId="2795701402" sldId="259"/>
            <ac:spMk id="1846" creationId="{5A43822F-9DE4-1707-AD53-A880FDFDF445}"/>
          </ac:spMkLst>
        </pc:spChg>
        <pc:spChg chg="mod topLvl">
          <ac:chgData name="Billy Mitchell" userId="2b152345-79f8-4c34-a5db-5635c7cb5464" providerId="ADAL" clId="{E1B31785-4E8A-46D0-A4BA-89C6C36805B7}" dt="2024-02-03T03:29:23.958" v="416" actId="1076"/>
          <ac:spMkLst>
            <pc:docMk/>
            <pc:sldMk cId="2795701402" sldId="259"/>
            <ac:spMk id="1847" creationId="{15F6EB86-613E-9034-A184-6E6E2729238F}"/>
          </ac:spMkLst>
        </pc:spChg>
        <pc:spChg chg="mod topLvl">
          <ac:chgData name="Billy Mitchell" userId="2b152345-79f8-4c34-a5db-5635c7cb5464" providerId="ADAL" clId="{E1B31785-4E8A-46D0-A4BA-89C6C36805B7}" dt="2024-02-03T03:59:06.577" v="631" actId="1076"/>
          <ac:spMkLst>
            <pc:docMk/>
            <pc:sldMk cId="2795701402" sldId="259"/>
            <ac:spMk id="1848" creationId="{EB2B4DE0-0ADE-2CFD-173B-3431FD852320}"/>
          </ac:spMkLst>
        </pc:spChg>
        <pc:spChg chg="mod topLvl">
          <ac:chgData name="Billy Mitchell" userId="2b152345-79f8-4c34-a5db-5635c7cb5464" providerId="ADAL" clId="{E1B31785-4E8A-46D0-A4BA-89C6C36805B7}" dt="2024-02-03T03:40:01.199" v="478" actId="1076"/>
          <ac:spMkLst>
            <pc:docMk/>
            <pc:sldMk cId="2795701402" sldId="259"/>
            <ac:spMk id="1849" creationId="{64788835-8007-943A-E19B-06AC1C19BDAC}"/>
          </ac:spMkLst>
        </pc:spChg>
        <pc:spChg chg="mod topLvl">
          <ac:chgData name="Billy Mitchell" userId="2b152345-79f8-4c34-a5db-5635c7cb5464" providerId="ADAL" clId="{E1B31785-4E8A-46D0-A4BA-89C6C36805B7}" dt="2024-02-03T03:40:11.203" v="479" actId="1076"/>
          <ac:spMkLst>
            <pc:docMk/>
            <pc:sldMk cId="2795701402" sldId="259"/>
            <ac:spMk id="1850" creationId="{4283ED93-E11C-7386-9555-103AD8989785}"/>
          </ac:spMkLst>
        </pc:spChg>
        <pc:spChg chg="mod topLvl">
          <ac:chgData name="Billy Mitchell" userId="2b152345-79f8-4c34-a5db-5635c7cb5464" providerId="ADAL" clId="{E1B31785-4E8A-46D0-A4BA-89C6C36805B7}" dt="2024-02-03T03:20:22.115" v="342" actId="1076"/>
          <ac:spMkLst>
            <pc:docMk/>
            <pc:sldMk cId="2795701402" sldId="259"/>
            <ac:spMk id="1851" creationId="{BC4EA2CD-0A4F-E248-F042-B1A6504C459D}"/>
          </ac:spMkLst>
        </pc:spChg>
        <pc:grpChg chg="mod topLvl">
          <ac:chgData name="Billy Mitchell" userId="2b152345-79f8-4c34-a5db-5635c7cb5464" providerId="ADAL" clId="{E1B31785-4E8A-46D0-A4BA-89C6C36805B7}" dt="2024-02-03T03:10:56.413" v="317" actId="165"/>
          <ac:grpSpMkLst>
            <pc:docMk/>
            <pc:sldMk cId="2795701402" sldId="259"/>
            <ac:grpSpMk id="2" creationId="{A57C2069-08BB-0E51-6C87-660C7475D125}"/>
          </ac:grpSpMkLst>
        </pc:grpChg>
        <pc:grpChg chg="del mod topLvl">
          <ac:chgData name="Billy Mitchell" userId="2b152345-79f8-4c34-a5db-5635c7cb5464" providerId="ADAL" clId="{E1B31785-4E8A-46D0-A4BA-89C6C36805B7}" dt="2024-02-03T03:02:00.043" v="261" actId="165"/>
          <ac:grpSpMkLst>
            <pc:docMk/>
            <pc:sldMk cId="2795701402" sldId="259"/>
            <ac:grpSpMk id="3" creationId="{9009C7AF-030F-69BF-55DE-65FDF5C542AD}"/>
          </ac:grpSpMkLst>
        </pc:grpChg>
        <pc:grpChg chg="mod topLvl">
          <ac:chgData name="Billy Mitchell" userId="2b152345-79f8-4c34-a5db-5635c7cb5464" providerId="ADAL" clId="{E1B31785-4E8A-46D0-A4BA-89C6C36805B7}" dt="2024-02-03T02:44:12.626" v="50" actId="1076"/>
          <ac:grpSpMkLst>
            <pc:docMk/>
            <pc:sldMk cId="2795701402" sldId="259"/>
            <ac:grpSpMk id="4" creationId="{C1633879-75D5-F5BF-10ED-C1AD794983D2}"/>
          </ac:grpSpMkLst>
        </pc:grpChg>
        <pc:grpChg chg="mod topLvl">
          <ac:chgData name="Billy Mitchell" userId="2b152345-79f8-4c34-a5db-5635c7cb5464" providerId="ADAL" clId="{E1B31785-4E8A-46D0-A4BA-89C6C36805B7}" dt="2024-02-03T02:43:12.550" v="48" actId="1076"/>
          <ac:grpSpMkLst>
            <pc:docMk/>
            <pc:sldMk cId="2795701402" sldId="259"/>
            <ac:grpSpMk id="5" creationId="{EE8716C7-5D97-EC21-B1EE-5A308FFE9302}"/>
          </ac:grpSpMkLst>
        </pc:grpChg>
        <pc:grpChg chg="add mod">
          <ac:chgData name="Billy Mitchell" userId="2b152345-79f8-4c34-a5db-5635c7cb5464" providerId="ADAL" clId="{E1B31785-4E8A-46D0-A4BA-89C6C36805B7}" dt="2024-02-03T02:45:24.798" v="52" actId="14100"/>
          <ac:grpSpMkLst>
            <pc:docMk/>
            <pc:sldMk cId="2795701402" sldId="259"/>
            <ac:grpSpMk id="6" creationId="{71E94C22-DA0B-E4EB-FBBE-F795B07F4368}"/>
          </ac:grpSpMkLst>
        </pc:grpChg>
        <pc:grpChg chg="mod">
          <ac:chgData name="Billy Mitchell" userId="2b152345-79f8-4c34-a5db-5635c7cb5464" providerId="ADAL" clId="{E1B31785-4E8A-46D0-A4BA-89C6C36805B7}" dt="2024-02-03T04:05:15.236" v="694" actId="20578"/>
          <ac:grpSpMkLst>
            <pc:docMk/>
            <pc:sldMk cId="2795701402" sldId="259"/>
            <ac:grpSpMk id="8" creationId="{6FF53D46-48CC-3825-D31C-459C8CAB09E2}"/>
          </ac:grpSpMkLst>
        </pc:grpChg>
        <pc:grpChg chg="del mod topLvl">
          <ac:chgData name="Billy Mitchell" userId="2b152345-79f8-4c34-a5db-5635c7cb5464" providerId="ADAL" clId="{E1B31785-4E8A-46D0-A4BA-89C6C36805B7}" dt="2024-02-03T03:02:00.043" v="261" actId="165"/>
          <ac:grpSpMkLst>
            <pc:docMk/>
            <pc:sldMk cId="2795701402" sldId="259"/>
            <ac:grpSpMk id="12" creationId="{88CD3A43-4516-321B-81CC-4D4DEE2F8833}"/>
          </ac:grpSpMkLst>
        </pc:grpChg>
        <pc:grpChg chg="del mod topLvl">
          <ac:chgData name="Billy Mitchell" userId="2b152345-79f8-4c34-a5db-5635c7cb5464" providerId="ADAL" clId="{E1B31785-4E8A-46D0-A4BA-89C6C36805B7}" dt="2024-02-03T03:02:00.043" v="261" actId="165"/>
          <ac:grpSpMkLst>
            <pc:docMk/>
            <pc:sldMk cId="2795701402" sldId="259"/>
            <ac:grpSpMk id="13" creationId="{9FA0D1C6-6530-1186-1A0C-A5D59BDD3642}"/>
          </ac:grpSpMkLst>
        </pc:grpChg>
        <pc:grpChg chg="del mod topLvl">
          <ac:chgData name="Billy Mitchell" userId="2b152345-79f8-4c34-a5db-5635c7cb5464" providerId="ADAL" clId="{E1B31785-4E8A-46D0-A4BA-89C6C36805B7}" dt="2024-02-03T03:01:55.634" v="260" actId="165"/>
          <ac:grpSpMkLst>
            <pc:docMk/>
            <pc:sldMk cId="2795701402" sldId="259"/>
            <ac:grpSpMk id="14" creationId="{25D5AD0A-3466-165F-333C-3F1FC9167F06}"/>
          </ac:grpSpMkLst>
        </pc:grpChg>
        <pc:grpChg chg="del mod topLvl">
          <ac:chgData name="Billy Mitchell" userId="2b152345-79f8-4c34-a5db-5635c7cb5464" providerId="ADAL" clId="{E1B31785-4E8A-46D0-A4BA-89C6C36805B7}" dt="2024-02-03T03:01:51.394" v="259" actId="165"/>
          <ac:grpSpMkLst>
            <pc:docMk/>
            <pc:sldMk cId="2795701402" sldId="259"/>
            <ac:grpSpMk id="16" creationId="{2498A0C9-0632-F267-5518-BA24BE17F3CB}"/>
          </ac:grpSpMkLst>
        </pc:grpChg>
        <pc:grpChg chg="del mod">
          <ac:chgData name="Billy Mitchell" userId="2b152345-79f8-4c34-a5db-5635c7cb5464" providerId="ADAL" clId="{E1B31785-4E8A-46D0-A4BA-89C6C36805B7}" dt="2024-02-03T02:57:50.163" v="202" actId="165"/>
          <ac:grpSpMkLst>
            <pc:docMk/>
            <pc:sldMk cId="2795701402" sldId="259"/>
            <ac:grpSpMk id="17" creationId="{D99FE16F-A0F9-59EF-495A-6A68BD255C87}"/>
          </ac:grpSpMkLst>
        </pc:grpChg>
        <pc:grpChg chg="del">
          <ac:chgData name="Billy Mitchell" userId="2b152345-79f8-4c34-a5db-5635c7cb5464" providerId="ADAL" clId="{E1B31785-4E8A-46D0-A4BA-89C6C36805B7}" dt="2024-02-03T03:10:52.284" v="316" actId="165"/>
          <ac:grpSpMkLst>
            <pc:docMk/>
            <pc:sldMk cId="2795701402" sldId="259"/>
            <ac:grpSpMk id="19" creationId="{2B88937A-A20A-C1C1-556C-EF775F00AEF5}"/>
          </ac:grpSpMkLst>
        </pc:grpChg>
        <pc:grpChg chg="del mod">
          <ac:chgData name="Billy Mitchell" userId="2b152345-79f8-4c34-a5db-5635c7cb5464" providerId="ADAL" clId="{E1B31785-4E8A-46D0-A4BA-89C6C36805B7}" dt="2024-02-03T02:38:54.916" v="27" actId="165"/>
          <ac:grpSpMkLst>
            <pc:docMk/>
            <pc:sldMk cId="2795701402" sldId="259"/>
            <ac:grpSpMk id="20" creationId="{A3592015-F0A5-3275-8A23-B824753BE0F7}"/>
          </ac:grpSpMkLst>
        </pc:grpChg>
        <pc:grpChg chg="mod">
          <ac:chgData name="Billy Mitchell" userId="2b152345-79f8-4c34-a5db-5635c7cb5464" providerId="ADAL" clId="{E1B31785-4E8A-46D0-A4BA-89C6C36805B7}" dt="2024-02-03T02:27:33.592" v="0" actId="164"/>
          <ac:grpSpMkLst>
            <pc:docMk/>
            <pc:sldMk cId="2795701402" sldId="259"/>
            <ac:grpSpMk id="24" creationId="{EDF8B762-4038-472D-6306-EA0F2C2AF1B5}"/>
          </ac:grpSpMkLst>
        </pc:grpChg>
        <pc:grpChg chg="mod topLvl">
          <ac:chgData name="Billy Mitchell" userId="2b152345-79f8-4c34-a5db-5635c7cb5464" providerId="ADAL" clId="{E1B31785-4E8A-46D0-A4BA-89C6C36805B7}" dt="2024-02-03T03:05:55.773" v="296" actId="1076"/>
          <ac:grpSpMkLst>
            <pc:docMk/>
            <pc:sldMk cId="2795701402" sldId="259"/>
            <ac:grpSpMk id="46" creationId="{5A96E133-E164-BB12-E2C2-81041F017E09}"/>
          </ac:grpSpMkLst>
        </pc:grpChg>
        <pc:grpChg chg="mod ord topLvl">
          <ac:chgData name="Billy Mitchell" userId="2b152345-79f8-4c34-a5db-5635c7cb5464" providerId="ADAL" clId="{E1B31785-4E8A-46D0-A4BA-89C6C36805B7}" dt="2024-02-03T04:02:37.095" v="649" actId="167"/>
          <ac:grpSpMkLst>
            <pc:docMk/>
            <pc:sldMk cId="2795701402" sldId="259"/>
            <ac:grpSpMk id="56" creationId="{601570A3-BD6F-F995-24F2-489367E13ADB}"/>
          </ac:grpSpMkLst>
        </pc:grpChg>
        <pc:grpChg chg="mod">
          <ac:chgData name="Billy Mitchell" userId="2b152345-79f8-4c34-a5db-5635c7cb5464" providerId="ADAL" clId="{E1B31785-4E8A-46D0-A4BA-89C6C36805B7}" dt="2024-02-03T02:34:57.207" v="21" actId="1076"/>
          <ac:grpSpMkLst>
            <pc:docMk/>
            <pc:sldMk cId="2795701402" sldId="259"/>
            <ac:grpSpMk id="196" creationId="{4C0C41FA-879E-6806-0F93-3D246488A14C}"/>
          </ac:grpSpMkLst>
        </pc:grpChg>
        <pc:grpChg chg="mod topLvl">
          <ac:chgData name="Billy Mitchell" userId="2b152345-79f8-4c34-a5db-5635c7cb5464" providerId="ADAL" clId="{E1B31785-4E8A-46D0-A4BA-89C6C36805B7}" dt="2024-02-03T03:43:53.907" v="514" actId="14100"/>
          <ac:grpSpMkLst>
            <pc:docMk/>
            <pc:sldMk cId="2795701402" sldId="259"/>
            <ac:grpSpMk id="1046" creationId="{F85972EC-AD98-0492-47DF-F9512FE00F67}"/>
          </ac:grpSpMkLst>
        </pc:grpChg>
        <pc:grpChg chg="mod">
          <ac:chgData name="Billy Mitchell" userId="2b152345-79f8-4c34-a5db-5635c7cb5464" providerId="ADAL" clId="{E1B31785-4E8A-46D0-A4BA-89C6C36805B7}" dt="2024-02-03T03:11:01.186" v="318" actId="165"/>
          <ac:grpSpMkLst>
            <pc:docMk/>
            <pc:sldMk cId="2795701402" sldId="259"/>
            <ac:grpSpMk id="1059" creationId="{B17B9F5F-B816-A691-1FDA-900ACA798950}"/>
          </ac:grpSpMkLst>
        </pc:grpChg>
        <pc:grpChg chg="del mod topLvl">
          <ac:chgData name="Billy Mitchell" userId="2b152345-79f8-4c34-a5db-5635c7cb5464" providerId="ADAL" clId="{E1B31785-4E8A-46D0-A4BA-89C6C36805B7}" dt="2024-02-03T03:11:53.918" v="322" actId="165"/>
          <ac:grpSpMkLst>
            <pc:docMk/>
            <pc:sldMk cId="2795701402" sldId="259"/>
            <ac:grpSpMk id="1110" creationId="{E79B95BE-8710-172A-8542-5D954F2C57A5}"/>
          </ac:grpSpMkLst>
        </pc:grpChg>
        <pc:grpChg chg="mod">
          <ac:chgData name="Billy Mitchell" userId="2b152345-79f8-4c34-a5db-5635c7cb5464" providerId="ADAL" clId="{E1B31785-4E8A-46D0-A4BA-89C6C36805B7}" dt="2024-02-03T03:10:56.413" v="317" actId="165"/>
          <ac:grpSpMkLst>
            <pc:docMk/>
            <pc:sldMk cId="2795701402" sldId="259"/>
            <ac:grpSpMk id="1129" creationId="{41341085-ABA5-8346-AD89-F0A44287331A}"/>
          </ac:grpSpMkLst>
        </pc:grpChg>
        <pc:grpChg chg="mod topLvl">
          <ac:chgData name="Billy Mitchell" userId="2b152345-79f8-4c34-a5db-5635c7cb5464" providerId="ADAL" clId="{E1B31785-4E8A-46D0-A4BA-89C6C36805B7}" dt="2024-02-03T03:26:39.948" v="399" actId="14100"/>
          <ac:grpSpMkLst>
            <pc:docMk/>
            <pc:sldMk cId="2795701402" sldId="259"/>
            <ac:grpSpMk id="1138" creationId="{2A6A0D5B-1EE2-830E-7AB3-5A6237771BF8}"/>
          </ac:grpSpMkLst>
        </pc:grpChg>
        <pc:grpChg chg="mod topLvl">
          <ac:chgData name="Billy Mitchell" userId="2b152345-79f8-4c34-a5db-5635c7cb5464" providerId="ADAL" clId="{E1B31785-4E8A-46D0-A4BA-89C6C36805B7}" dt="2024-02-03T03:52:46.352" v="597" actId="14100"/>
          <ac:grpSpMkLst>
            <pc:docMk/>
            <pc:sldMk cId="2795701402" sldId="259"/>
            <ac:grpSpMk id="1141" creationId="{B97BA47C-045B-519E-CDE7-36C1D9363550}"/>
          </ac:grpSpMkLst>
        </pc:grpChg>
        <pc:grpChg chg="mod ord topLvl">
          <ac:chgData name="Billy Mitchell" userId="2b152345-79f8-4c34-a5db-5635c7cb5464" providerId="ADAL" clId="{E1B31785-4E8A-46D0-A4BA-89C6C36805B7}" dt="2024-02-03T03:56:36.256" v="626" actId="1076"/>
          <ac:grpSpMkLst>
            <pc:docMk/>
            <pc:sldMk cId="2795701402" sldId="259"/>
            <ac:grpSpMk id="1168" creationId="{ECC78396-6602-C000-480C-E85F0BFC64BA}"/>
          </ac:grpSpMkLst>
        </pc:grpChg>
        <pc:grpChg chg="mod topLvl">
          <ac:chgData name="Billy Mitchell" userId="2b152345-79f8-4c34-a5db-5635c7cb5464" providerId="ADAL" clId="{E1B31785-4E8A-46D0-A4BA-89C6C36805B7}" dt="2024-02-03T03:41:26.473" v="489" actId="1076"/>
          <ac:grpSpMkLst>
            <pc:docMk/>
            <pc:sldMk cId="2795701402" sldId="259"/>
            <ac:grpSpMk id="1170" creationId="{DC707999-1BA7-ECA2-3B79-81DACF6C9FB4}"/>
          </ac:grpSpMkLst>
        </pc:grpChg>
        <pc:grpChg chg="del mod topLvl">
          <ac:chgData name="Billy Mitchell" userId="2b152345-79f8-4c34-a5db-5635c7cb5464" providerId="ADAL" clId="{E1B31785-4E8A-46D0-A4BA-89C6C36805B7}" dt="2024-02-03T03:11:01.186" v="318" actId="165"/>
          <ac:grpSpMkLst>
            <pc:docMk/>
            <pc:sldMk cId="2795701402" sldId="259"/>
            <ac:grpSpMk id="1174" creationId="{461FA5A6-994D-FC7E-94D5-0E7BF8A23BC4}"/>
          </ac:grpSpMkLst>
        </pc:grpChg>
        <pc:grpChg chg="del mod topLvl">
          <ac:chgData name="Billy Mitchell" userId="2b152345-79f8-4c34-a5db-5635c7cb5464" providerId="ADAL" clId="{E1B31785-4E8A-46D0-A4BA-89C6C36805B7}" dt="2024-02-03T03:10:56.413" v="317" actId="165"/>
          <ac:grpSpMkLst>
            <pc:docMk/>
            <pc:sldMk cId="2795701402" sldId="259"/>
            <ac:grpSpMk id="1797" creationId="{1E22EB70-63BB-340F-8C83-17C88541DFF3}"/>
          </ac:grpSpMkLst>
        </pc:grpChg>
        <pc:grpChg chg="mod topLvl">
          <ac:chgData name="Billy Mitchell" userId="2b152345-79f8-4c34-a5db-5635c7cb5464" providerId="ADAL" clId="{E1B31785-4E8A-46D0-A4BA-89C6C36805B7}" dt="2024-02-03T03:02:24.694" v="263" actId="1076"/>
          <ac:grpSpMkLst>
            <pc:docMk/>
            <pc:sldMk cId="2795701402" sldId="259"/>
            <ac:grpSpMk id="1828" creationId="{4A7EAA3A-A4E7-A77E-4457-AC835D5986CA}"/>
          </ac:grpSpMkLst>
        </pc:grpChg>
        <pc:picChg chg="mod">
          <ac:chgData name="Billy Mitchell" userId="2b152345-79f8-4c34-a5db-5635c7cb5464" providerId="ADAL" clId="{E1B31785-4E8A-46D0-A4BA-89C6C36805B7}" dt="2024-02-03T02:45:32.193" v="53" actId="1076"/>
          <ac:picMkLst>
            <pc:docMk/>
            <pc:sldMk cId="2795701402" sldId="259"/>
            <ac:picMk id="23" creationId="{135CED7F-D8F9-8114-E5CE-983A938EEF66}"/>
          </ac:picMkLst>
        </pc:picChg>
        <pc:picChg chg="mod ord">
          <ac:chgData name="Billy Mitchell" userId="2b152345-79f8-4c34-a5db-5635c7cb5464" providerId="ADAL" clId="{E1B31785-4E8A-46D0-A4BA-89C6C36805B7}" dt="2024-02-03T04:02:41.031" v="650" actId="167"/>
          <ac:picMkLst>
            <pc:docMk/>
            <pc:sldMk cId="2795701402" sldId="259"/>
            <ac:picMk id="58" creationId="{219A0DB3-F235-6F34-EF49-5EEB3815AAD2}"/>
          </ac:picMkLst>
        </pc:picChg>
        <pc:picChg chg="mod">
          <ac:chgData name="Billy Mitchell" userId="2b152345-79f8-4c34-a5db-5635c7cb5464" providerId="ADAL" clId="{E1B31785-4E8A-46D0-A4BA-89C6C36805B7}" dt="2024-02-03T02:39:37.472" v="31" actId="207"/>
          <ac:picMkLst>
            <pc:docMk/>
            <pc:sldMk cId="2795701402" sldId="259"/>
            <ac:picMk id="202" creationId="{BD8EC1B8-712C-FEBA-F27B-A828FE014DBB}"/>
          </ac:picMkLst>
        </pc:picChg>
        <pc:picChg chg="mod">
          <ac:chgData name="Billy Mitchell" userId="2b152345-79f8-4c34-a5db-5635c7cb5464" providerId="ADAL" clId="{E1B31785-4E8A-46D0-A4BA-89C6C36805B7}" dt="2024-02-03T02:42:45.742" v="46" actId="29295"/>
          <ac:picMkLst>
            <pc:docMk/>
            <pc:sldMk cId="2795701402" sldId="259"/>
            <ac:picMk id="205" creationId="{2D43D2E2-DF26-6460-60C3-ED8475DBBD24}"/>
          </ac:picMkLst>
        </pc:picChg>
        <pc:picChg chg="mod topLvl">
          <ac:chgData name="Billy Mitchell" userId="2b152345-79f8-4c34-a5db-5635c7cb5464" providerId="ADAL" clId="{E1B31785-4E8A-46D0-A4BA-89C6C36805B7}" dt="2024-02-03T03:18:26.047" v="328" actId="14100"/>
          <ac:picMkLst>
            <pc:docMk/>
            <pc:sldMk cId="2795701402" sldId="259"/>
            <ac:picMk id="210" creationId="{72E3FA47-02FD-6D43-5D77-FA01CE5D62F0}"/>
          </ac:picMkLst>
        </pc:picChg>
        <pc:picChg chg="mod topLvl">
          <ac:chgData name="Billy Mitchell" userId="2b152345-79f8-4c34-a5db-5635c7cb5464" providerId="ADAL" clId="{E1B31785-4E8A-46D0-A4BA-89C6C36805B7}" dt="2024-02-03T03:19:26.758" v="336" actId="14100"/>
          <ac:picMkLst>
            <pc:docMk/>
            <pc:sldMk cId="2795701402" sldId="259"/>
            <ac:picMk id="212" creationId="{AA18E9FF-C15E-8580-F691-1F6DDA103461}"/>
          </ac:picMkLst>
        </pc:picChg>
        <pc:picChg chg="mod">
          <ac:chgData name="Billy Mitchell" userId="2b152345-79f8-4c34-a5db-5635c7cb5464" providerId="ADAL" clId="{E1B31785-4E8A-46D0-A4BA-89C6C36805B7}" dt="2024-02-03T03:26:45.295" v="400" actId="14100"/>
          <ac:picMkLst>
            <pc:docMk/>
            <pc:sldMk cId="2795701402" sldId="259"/>
            <ac:picMk id="218" creationId="{FE0E56D6-0CBF-1BE8-F1A6-A782ED3C22ED}"/>
          </ac:picMkLst>
        </pc:picChg>
        <pc:picChg chg="mod">
          <ac:chgData name="Billy Mitchell" userId="2b152345-79f8-4c34-a5db-5635c7cb5464" providerId="ADAL" clId="{E1B31785-4E8A-46D0-A4BA-89C6C36805B7}" dt="2024-02-03T03:11:01.186" v="318" actId="165"/>
          <ac:picMkLst>
            <pc:docMk/>
            <pc:sldMk cId="2795701402" sldId="259"/>
            <ac:picMk id="220" creationId="{FFFA984B-56F8-E347-FE42-62FFEFAE574B}"/>
          </ac:picMkLst>
        </pc:picChg>
        <pc:picChg chg="mod modCrop">
          <ac:chgData name="Billy Mitchell" userId="2b152345-79f8-4c34-a5db-5635c7cb5464" providerId="ADAL" clId="{E1B31785-4E8A-46D0-A4BA-89C6C36805B7}" dt="2024-02-03T03:49:20.492" v="555" actId="14100"/>
          <ac:picMkLst>
            <pc:docMk/>
            <pc:sldMk cId="2795701402" sldId="259"/>
            <ac:picMk id="226" creationId="{8BAD2BC2-7A58-BA9E-2077-119CE40B7136}"/>
          </ac:picMkLst>
        </pc:picChg>
        <pc:picChg chg="mod">
          <ac:chgData name="Billy Mitchell" userId="2b152345-79f8-4c34-a5db-5635c7cb5464" providerId="ADAL" clId="{E1B31785-4E8A-46D0-A4BA-89C6C36805B7}" dt="2024-02-03T03:02:24.694" v="263" actId="1076"/>
          <ac:picMkLst>
            <pc:docMk/>
            <pc:sldMk cId="2795701402" sldId="259"/>
            <ac:picMk id="1026" creationId="{BB06451B-A56E-E356-9EA8-7B5F68318619}"/>
          </ac:picMkLst>
        </pc:picChg>
        <pc:picChg chg="mod">
          <ac:chgData name="Billy Mitchell" userId="2b152345-79f8-4c34-a5db-5635c7cb5464" providerId="ADAL" clId="{E1B31785-4E8A-46D0-A4BA-89C6C36805B7}" dt="2024-02-03T03:02:24.694" v="263" actId="1076"/>
          <ac:picMkLst>
            <pc:docMk/>
            <pc:sldMk cId="2795701402" sldId="259"/>
            <ac:picMk id="1028" creationId="{76DBA2AE-5397-8898-7AB6-C80CAC6B90A2}"/>
          </ac:picMkLst>
        </pc:picChg>
        <pc:picChg chg="mod">
          <ac:chgData name="Billy Mitchell" userId="2b152345-79f8-4c34-a5db-5635c7cb5464" providerId="ADAL" clId="{E1B31785-4E8A-46D0-A4BA-89C6C36805B7}" dt="2024-02-03T03:02:24.694" v="263" actId="1076"/>
          <ac:picMkLst>
            <pc:docMk/>
            <pc:sldMk cId="2795701402" sldId="259"/>
            <ac:picMk id="1030" creationId="{90FE29D8-A7B3-2840-0C74-F60925A84719}"/>
          </ac:picMkLst>
        </pc:picChg>
        <pc:picChg chg="mod">
          <ac:chgData name="Billy Mitchell" userId="2b152345-79f8-4c34-a5db-5635c7cb5464" providerId="ADAL" clId="{E1B31785-4E8A-46D0-A4BA-89C6C36805B7}" dt="2024-02-03T03:11:01.186" v="318" actId="165"/>
          <ac:picMkLst>
            <pc:docMk/>
            <pc:sldMk cId="2795701402" sldId="259"/>
            <ac:picMk id="1048" creationId="{88C68412-1555-E4D6-5CE7-C8F6744F6E66}"/>
          </ac:picMkLst>
        </pc:picChg>
        <pc:picChg chg="mod">
          <ac:chgData name="Billy Mitchell" userId="2b152345-79f8-4c34-a5db-5635c7cb5464" providerId="ADAL" clId="{E1B31785-4E8A-46D0-A4BA-89C6C36805B7}" dt="2024-02-03T03:11:01.186" v="318" actId="165"/>
          <ac:picMkLst>
            <pc:docMk/>
            <pc:sldMk cId="2795701402" sldId="259"/>
            <ac:picMk id="1061" creationId="{D0A464B2-F608-A0B4-6015-D212A80EBE13}"/>
          </ac:picMkLst>
        </pc:picChg>
        <pc:picChg chg="mod">
          <ac:chgData name="Billy Mitchell" userId="2b152345-79f8-4c34-a5db-5635c7cb5464" providerId="ADAL" clId="{E1B31785-4E8A-46D0-A4BA-89C6C36805B7}" dt="2024-02-03T03:38:35.452" v="461" actId="1076"/>
          <ac:picMkLst>
            <pc:docMk/>
            <pc:sldMk cId="2795701402" sldId="259"/>
            <ac:picMk id="1062" creationId="{453E773E-7CA5-B508-C08C-92E04C303D2D}"/>
          </ac:picMkLst>
        </pc:picChg>
        <pc:picChg chg="mod ord">
          <ac:chgData name="Billy Mitchell" userId="2b152345-79f8-4c34-a5db-5635c7cb5464" providerId="ADAL" clId="{E1B31785-4E8A-46D0-A4BA-89C6C36805B7}" dt="2024-02-03T04:02:05.527" v="645" actId="167"/>
          <ac:picMkLst>
            <pc:docMk/>
            <pc:sldMk cId="2795701402" sldId="259"/>
            <ac:picMk id="1105" creationId="{B0FBDA7E-91C4-5E3C-9FA5-126941FBAC84}"/>
          </ac:picMkLst>
        </pc:picChg>
        <pc:picChg chg="mod">
          <ac:chgData name="Billy Mitchell" userId="2b152345-79f8-4c34-a5db-5635c7cb5464" providerId="ADAL" clId="{E1B31785-4E8A-46D0-A4BA-89C6C36805B7}" dt="2024-02-03T03:11:01.186" v="318" actId="165"/>
          <ac:picMkLst>
            <pc:docMk/>
            <pc:sldMk cId="2795701402" sldId="259"/>
            <ac:picMk id="1140" creationId="{0C1E3E0C-5435-8DD8-752D-61FF2DEA370A}"/>
          </ac:picMkLst>
        </pc:picChg>
        <pc:picChg chg="mod topLvl">
          <ac:chgData name="Billy Mitchell" userId="2b152345-79f8-4c34-a5db-5635c7cb5464" providerId="ADAL" clId="{E1B31785-4E8A-46D0-A4BA-89C6C36805B7}" dt="2024-02-03T03:49:07.573" v="553" actId="1076"/>
          <ac:picMkLst>
            <pc:docMk/>
            <pc:sldMk cId="2795701402" sldId="259"/>
            <ac:picMk id="1144" creationId="{EB22C693-E810-1DF0-E55B-07474EFF8481}"/>
          </ac:picMkLst>
        </pc:picChg>
        <pc:picChg chg="mod topLvl">
          <ac:chgData name="Billy Mitchell" userId="2b152345-79f8-4c34-a5db-5635c7cb5464" providerId="ADAL" clId="{E1B31785-4E8A-46D0-A4BA-89C6C36805B7}" dt="2024-02-03T03:47:17.579" v="545" actId="14100"/>
          <ac:picMkLst>
            <pc:docMk/>
            <pc:sldMk cId="2795701402" sldId="259"/>
            <ac:picMk id="1163" creationId="{DB2D0932-7354-EDFC-413B-12C03A6DF492}"/>
          </ac:picMkLst>
        </pc:picChg>
        <pc:picChg chg="mod">
          <ac:chgData name="Billy Mitchell" userId="2b152345-79f8-4c34-a5db-5635c7cb5464" providerId="ADAL" clId="{E1B31785-4E8A-46D0-A4BA-89C6C36805B7}" dt="2024-02-03T03:11:01.186" v="318" actId="165"/>
          <ac:picMkLst>
            <pc:docMk/>
            <pc:sldMk cId="2795701402" sldId="259"/>
            <ac:picMk id="1166" creationId="{4CC79FDE-85AF-3AED-3811-101381F57BB8}"/>
          </ac:picMkLst>
        </pc:picChg>
        <pc:picChg chg="mod">
          <ac:chgData name="Billy Mitchell" userId="2b152345-79f8-4c34-a5db-5635c7cb5464" providerId="ADAL" clId="{E1B31785-4E8A-46D0-A4BA-89C6C36805B7}" dt="2024-02-03T03:11:01.186" v="318" actId="165"/>
          <ac:picMkLst>
            <pc:docMk/>
            <pc:sldMk cId="2795701402" sldId="259"/>
            <ac:picMk id="1167" creationId="{DDA085F2-5D63-69D2-5121-958D0C7B895D}"/>
          </ac:picMkLst>
        </pc:picChg>
        <pc:picChg chg="mod">
          <ac:chgData name="Billy Mitchell" userId="2b152345-79f8-4c34-a5db-5635c7cb5464" providerId="ADAL" clId="{E1B31785-4E8A-46D0-A4BA-89C6C36805B7}" dt="2024-02-03T02:27:33.592" v="0" actId="164"/>
          <ac:picMkLst>
            <pc:docMk/>
            <pc:sldMk cId="2795701402" sldId="259"/>
            <ac:picMk id="1806" creationId="{AC726326-C40C-8A5A-DDA6-0A87E601BEE3}"/>
          </ac:picMkLst>
        </pc:picChg>
        <pc:picChg chg="mod">
          <ac:chgData name="Billy Mitchell" userId="2b152345-79f8-4c34-a5db-5635c7cb5464" providerId="ADAL" clId="{E1B31785-4E8A-46D0-A4BA-89C6C36805B7}" dt="2024-02-03T03:02:24.694" v="263" actId="1076"/>
          <ac:picMkLst>
            <pc:docMk/>
            <pc:sldMk cId="2795701402" sldId="259"/>
            <ac:picMk id="1827" creationId="{DDBC55BE-F7AD-952E-4FE2-6E4C1FBAD8F0}"/>
          </ac:picMkLst>
        </pc:picChg>
        <pc:cxnChg chg="mod topLvl">
          <ac:chgData name="Billy Mitchell" userId="2b152345-79f8-4c34-a5db-5635c7cb5464" providerId="ADAL" clId="{E1B31785-4E8A-46D0-A4BA-89C6C36805B7}" dt="2024-02-03T03:40:11.203" v="479" actId="1076"/>
          <ac:cxnSpMkLst>
            <pc:docMk/>
            <pc:sldMk cId="2795701402" sldId="259"/>
            <ac:cxnSpMk id="65" creationId="{A8C0137F-16C7-63A0-5305-10691076367A}"/>
          </ac:cxnSpMkLst>
        </pc:cxnChg>
        <pc:cxnChg chg="mod topLvl">
          <ac:chgData name="Billy Mitchell" userId="2b152345-79f8-4c34-a5db-5635c7cb5464" providerId="ADAL" clId="{E1B31785-4E8A-46D0-A4BA-89C6C36805B7}" dt="2024-02-03T03:29:54.575" v="418" actId="1582"/>
          <ac:cxnSpMkLst>
            <pc:docMk/>
            <pc:sldMk cId="2795701402" sldId="259"/>
            <ac:cxnSpMk id="66" creationId="{7B22F634-0FA5-B8EF-E8F2-70422B258E58}"/>
          </ac:cxnSpMkLst>
        </pc:cxnChg>
        <pc:cxnChg chg="mod topLvl">
          <ac:chgData name="Billy Mitchell" userId="2b152345-79f8-4c34-a5db-5635c7cb5464" providerId="ADAL" clId="{E1B31785-4E8A-46D0-A4BA-89C6C36805B7}" dt="2024-02-03T03:54:58.376" v="618" actId="1076"/>
          <ac:cxnSpMkLst>
            <pc:docMk/>
            <pc:sldMk cId="2795701402" sldId="259"/>
            <ac:cxnSpMk id="77" creationId="{CA2779EA-ED99-CCF2-8651-727365C4FE6A}"/>
          </ac:cxnSpMkLst>
        </pc:cxnChg>
        <pc:cxnChg chg="mod topLvl">
          <ac:chgData name="Billy Mitchell" userId="2b152345-79f8-4c34-a5db-5635c7cb5464" providerId="ADAL" clId="{E1B31785-4E8A-46D0-A4BA-89C6C36805B7}" dt="2024-02-03T02:57:50.163" v="202" actId="165"/>
          <ac:cxnSpMkLst>
            <pc:docMk/>
            <pc:sldMk cId="2795701402" sldId="259"/>
            <ac:cxnSpMk id="1800" creationId="{22AE87F0-3115-423C-B60F-D4AF81BCA249}"/>
          </ac:cxnSpMkLst>
        </pc:cxnChg>
        <pc:cxnChg chg="mod topLvl">
          <ac:chgData name="Billy Mitchell" userId="2b152345-79f8-4c34-a5db-5635c7cb5464" providerId="ADAL" clId="{E1B31785-4E8A-46D0-A4BA-89C6C36805B7}" dt="2024-02-03T02:57:50.163" v="202" actId="165"/>
          <ac:cxnSpMkLst>
            <pc:docMk/>
            <pc:sldMk cId="2795701402" sldId="259"/>
            <ac:cxnSpMk id="1812" creationId="{52E1DE38-F10C-D1FC-5825-7A742C26B60B}"/>
          </ac:cxnSpMkLst>
        </pc:cxnChg>
        <pc:cxnChg chg="mod topLvl">
          <ac:chgData name="Billy Mitchell" userId="2b152345-79f8-4c34-a5db-5635c7cb5464" providerId="ADAL" clId="{E1B31785-4E8A-46D0-A4BA-89C6C36805B7}" dt="2024-02-03T03:56:11.701" v="625"/>
          <ac:cxnSpMkLst>
            <pc:docMk/>
            <pc:sldMk cId="2795701402" sldId="259"/>
            <ac:cxnSpMk id="1837" creationId="{E61DA2D3-5A5D-0341-BF51-B4E4BCD51500}"/>
          </ac:cxnSpMkLst>
        </pc:cxnChg>
        <pc:cxnChg chg="mod topLvl">
          <ac:chgData name="Billy Mitchell" userId="2b152345-79f8-4c34-a5db-5635c7cb5464" providerId="ADAL" clId="{E1B31785-4E8A-46D0-A4BA-89C6C36805B7}" dt="2024-02-03T03:59:06.577" v="631" actId="1076"/>
          <ac:cxnSpMkLst>
            <pc:docMk/>
            <pc:sldMk cId="2795701402" sldId="259"/>
            <ac:cxnSpMk id="1853" creationId="{3DBCAEE5-43D6-83B3-CA4D-4096629606DD}"/>
          </ac:cxnSpMkLst>
        </pc:cxnChg>
        <pc:cxnChg chg="mod topLvl">
          <ac:chgData name="Billy Mitchell" userId="2b152345-79f8-4c34-a5db-5635c7cb5464" providerId="ADAL" clId="{E1B31785-4E8A-46D0-A4BA-89C6C36805B7}" dt="2024-02-03T03:40:01.199" v="478" actId="1076"/>
          <ac:cxnSpMkLst>
            <pc:docMk/>
            <pc:sldMk cId="2795701402" sldId="259"/>
            <ac:cxnSpMk id="1854" creationId="{4CE5E186-5AF1-0A67-FCF1-C5661882C6DD}"/>
          </ac:cxnSpMkLst>
        </pc:cxnChg>
      </pc:sldChg>
    </pc:docChg>
  </pc:docChgLst>
  <pc:docChgLst>
    <pc:chgData name="Billy Mitchell" userId="2b152345-79f8-4c34-a5db-5635c7cb5464" providerId="ADAL" clId="{FB257722-653F-4AD6-A07F-CCF687889408}"/>
    <pc:docChg chg="undo custSel modSld">
      <pc:chgData name="Billy Mitchell" userId="2b152345-79f8-4c34-a5db-5635c7cb5464" providerId="ADAL" clId="{FB257722-653F-4AD6-A07F-CCF687889408}" dt="2024-02-02T23:43:49.152" v="8" actId="1076"/>
      <pc:docMkLst>
        <pc:docMk/>
      </pc:docMkLst>
      <pc:sldChg chg="modSp mod">
        <pc:chgData name="Billy Mitchell" userId="2b152345-79f8-4c34-a5db-5635c7cb5464" providerId="ADAL" clId="{FB257722-653F-4AD6-A07F-CCF687889408}" dt="2024-02-02T23:43:49.152" v="8" actId="1076"/>
        <pc:sldMkLst>
          <pc:docMk/>
          <pc:sldMk cId="2795701402" sldId="259"/>
        </pc:sldMkLst>
        <pc:spChg chg="mod">
          <ac:chgData name="Billy Mitchell" userId="2b152345-79f8-4c34-a5db-5635c7cb5464" providerId="ADAL" clId="{FB257722-653F-4AD6-A07F-CCF687889408}" dt="2024-02-02T23:43:23.945" v="4" actId="14100"/>
          <ac:spMkLst>
            <pc:docMk/>
            <pc:sldMk cId="2795701402" sldId="259"/>
            <ac:spMk id="1128" creationId="{5E453848-A41E-AE41-1527-48DDCDD3A861}"/>
          </ac:spMkLst>
        </pc:spChg>
        <pc:spChg chg="mod">
          <ac:chgData name="Billy Mitchell" userId="2b152345-79f8-4c34-a5db-5635c7cb5464" providerId="ADAL" clId="{FB257722-653F-4AD6-A07F-CCF687889408}" dt="2024-02-02T23:43:49.152" v="8" actId="1076"/>
          <ac:spMkLst>
            <pc:docMk/>
            <pc:sldMk cId="2795701402" sldId="259"/>
            <ac:spMk id="1176" creationId="{BF03AF28-2997-780E-E66A-89B991AB404A}"/>
          </ac:spMkLst>
        </pc:spChg>
        <pc:grpChg chg="mod">
          <ac:chgData name="Billy Mitchell" userId="2b152345-79f8-4c34-a5db-5635c7cb5464" providerId="ADAL" clId="{FB257722-653F-4AD6-A07F-CCF687889408}" dt="2024-02-02T23:43:38.184" v="7" actId="1076"/>
          <ac:grpSpMkLst>
            <pc:docMk/>
            <pc:sldMk cId="2795701402" sldId="259"/>
            <ac:grpSpMk id="19" creationId="{2B88937A-A20A-C1C1-556C-EF775F00AEF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C4D6-7BC3-4658-A539-0AA5109AEB1B}" type="datetimeFigureOut">
              <a:rPr lang="en-US" smtClean="0"/>
              <a:t>2/3/2024</a:t>
            </a:fld>
            <a:endParaRPr lang="en-US"/>
          </a:p>
        </p:txBody>
      </p:sp>
      <p:sp>
        <p:nvSpPr>
          <p:cNvPr id="4" name="Slide Image Placeholder 3"/>
          <p:cNvSpPr>
            <a:spLocks noGrp="1" noRot="1" noChangeAspect="1"/>
          </p:cNvSpPr>
          <p:nvPr>
            <p:ph type="sldImg" idx="2"/>
          </p:nvPr>
        </p:nvSpPr>
        <p:spPr>
          <a:xfrm>
            <a:off x="1465263" y="1143000"/>
            <a:ext cx="3927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9B03B-616C-4714-B287-837E470A4B16}" type="slidenum">
              <a:rPr lang="en-US" smtClean="0"/>
              <a:t>‹#›</a:t>
            </a:fld>
            <a:endParaRPr lang="en-US"/>
          </a:p>
        </p:txBody>
      </p:sp>
    </p:spTree>
    <p:extLst>
      <p:ext uri="{BB962C8B-B14F-4D97-AF65-F5344CB8AC3E}">
        <p14:creationId xmlns:p14="http://schemas.microsoft.com/office/powerpoint/2010/main" val="2570644224"/>
      </p:ext>
    </p:extLst>
  </p:cSld>
  <p:clrMap bg1="lt1" tx1="dk1" bg2="lt2" tx2="dk2" accent1="accent1" accent2="accent2" accent3="accent3" accent4="accent4" accent5="accent5" accent6="accent6" hlink="hlink" folHlink="folHlink"/>
  <p:notesStyle>
    <a:lvl1pPr marL="0" algn="l" defTabSz="2221963" rtl="0" eaLnBrk="1" latinLnBrk="0" hangingPunct="1">
      <a:defRPr sz="2916" kern="1200">
        <a:solidFill>
          <a:schemeClr val="tx1"/>
        </a:solidFill>
        <a:latin typeface="+mn-lt"/>
        <a:ea typeface="+mn-ea"/>
        <a:cs typeface="+mn-cs"/>
      </a:defRPr>
    </a:lvl1pPr>
    <a:lvl2pPr marL="1110982" algn="l" defTabSz="2221963" rtl="0" eaLnBrk="1" latinLnBrk="0" hangingPunct="1">
      <a:defRPr sz="2916" kern="1200">
        <a:solidFill>
          <a:schemeClr val="tx1"/>
        </a:solidFill>
        <a:latin typeface="+mn-lt"/>
        <a:ea typeface="+mn-ea"/>
        <a:cs typeface="+mn-cs"/>
      </a:defRPr>
    </a:lvl2pPr>
    <a:lvl3pPr marL="2221963" algn="l" defTabSz="2221963" rtl="0" eaLnBrk="1" latinLnBrk="0" hangingPunct="1">
      <a:defRPr sz="2916" kern="1200">
        <a:solidFill>
          <a:schemeClr val="tx1"/>
        </a:solidFill>
        <a:latin typeface="+mn-lt"/>
        <a:ea typeface="+mn-ea"/>
        <a:cs typeface="+mn-cs"/>
      </a:defRPr>
    </a:lvl3pPr>
    <a:lvl4pPr marL="3332945" algn="l" defTabSz="2221963" rtl="0" eaLnBrk="1" latinLnBrk="0" hangingPunct="1">
      <a:defRPr sz="2916" kern="1200">
        <a:solidFill>
          <a:schemeClr val="tx1"/>
        </a:solidFill>
        <a:latin typeface="+mn-lt"/>
        <a:ea typeface="+mn-ea"/>
        <a:cs typeface="+mn-cs"/>
      </a:defRPr>
    </a:lvl4pPr>
    <a:lvl5pPr marL="4443925" algn="l" defTabSz="2221963" rtl="0" eaLnBrk="1" latinLnBrk="0" hangingPunct="1">
      <a:defRPr sz="2916" kern="1200">
        <a:solidFill>
          <a:schemeClr val="tx1"/>
        </a:solidFill>
        <a:latin typeface="+mn-lt"/>
        <a:ea typeface="+mn-ea"/>
        <a:cs typeface="+mn-cs"/>
      </a:defRPr>
    </a:lvl5pPr>
    <a:lvl6pPr marL="5554907" algn="l" defTabSz="2221963" rtl="0" eaLnBrk="1" latinLnBrk="0" hangingPunct="1">
      <a:defRPr sz="2916" kern="1200">
        <a:solidFill>
          <a:schemeClr val="tx1"/>
        </a:solidFill>
        <a:latin typeface="+mn-lt"/>
        <a:ea typeface="+mn-ea"/>
        <a:cs typeface="+mn-cs"/>
      </a:defRPr>
    </a:lvl6pPr>
    <a:lvl7pPr marL="6665891" algn="l" defTabSz="2221963" rtl="0" eaLnBrk="1" latinLnBrk="0" hangingPunct="1">
      <a:defRPr sz="2916" kern="1200">
        <a:solidFill>
          <a:schemeClr val="tx1"/>
        </a:solidFill>
        <a:latin typeface="+mn-lt"/>
        <a:ea typeface="+mn-ea"/>
        <a:cs typeface="+mn-cs"/>
      </a:defRPr>
    </a:lvl7pPr>
    <a:lvl8pPr marL="7776875" algn="l" defTabSz="2221963" rtl="0" eaLnBrk="1" latinLnBrk="0" hangingPunct="1">
      <a:defRPr sz="2916" kern="1200">
        <a:solidFill>
          <a:schemeClr val="tx1"/>
        </a:solidFill>
        <a:latin typeface="+mn-lt"/>
        <a:ea typeface="+mn-ea"/>
        <a:cs typeface="+mn-cs"/>
      </a:defRPr>
    </a:lvl8pPr>
    <a:lvl9pPr marL="8887856" algn="l" defTabSz="2221963" rtl="0" eaLnBrk="1" latinLnBrk="0" hangingPunct="1">
      <a:defRPr sz="29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5263" y="1143000"/>
            <a:ext cx="3927475"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D49B03B-616C-4714-B287-837E470A4B16}" type="slidenum">
              <a:rPr lang="en-US" smtClean="0"/>
              <a:t>1</a:t>
            </a:fld>
            <a:endParaRPr lang="en-US"/>
          </a:p>
        </p:txBody>
      </p:sp>
    </p:spTree>
    <p:extLst>
      <p:ext uri="{BB962C8B-B14F-4D97-AF65-F5344CB8AC3E}">
        <p14:creationId xmlns:p14="http://schemas.microsoft.com/office/powerpoint/2010/main" val="308249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584530"/>
            <a:ext cx="43525440" cy="14007253"/>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1131956"/>
            <a:ext cx="38404800" cy="9713804"/>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0329F8-4740-42AB-86E7-BEE371BC486B}"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81512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329F8-4740-42AB-86E7-BEE371BC486B}"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39763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142067"/>
            <a:ext cx="1104138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142067"/>
            <a:ext cx="3248406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329F8-4740-42AB-86E7-BEE371BC486B}"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76840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329F8-4740-42AB-86E7-BEE371BC486B}"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930978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10030472"/>
            <a:ext cx="44165520" cy="1673605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6924858"/>
            <a:ext cx="44165520" cy="880109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0329F8-4740-42AB-86E7-BEE371BC486B}"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58393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710333"/>
            <a:ext cx="2176272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710333"/>
            <a:ext cx="2176272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0329F8-4740-42AB-86E7-BEE371BC486B}"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6034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142076"/>
            <a:ext cx="4416552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862823"/>
            <a:ext cx="21662704" cy="483361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696440"/>
            <a:ext cx="21662704"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862823"/>
            <a:ext cx="21769390" cy="483361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696440"/>
            <a:ext cx="2176939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0329F8-4740-42AB-86E7-BEE371BC486B}" type="datetimeFigureOut">
              <a:rPr lang="en-US" smtClean="0"/>
              <a:t>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491247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0329F8-4740-42AB-86E7-BEE371BC486B}" type="datetimeFigureOut">
              <a:rPr lang="en-US" smtClean="0"/>
              <a:t>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8912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329F8-4740-42AB-86E7-BEE371BC486B}" type="datetimeFigureOut">
              <a:rPr lang="en-US" smtClean="0"/>
              <a:t>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64904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682240"/>
            <a:ext cx="16515397" cy="938784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792902"/>
            <a:ext cx="25923240" cy="28591933"/>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2070080"/>
            <a:ext cx="16515397" cy="22361316"/>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000329F8-4740-42AB-86E7-BEE371BC486B}"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76353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682240"/>
            <a:ext cx="16515397" cy="938784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792902"/>
            <a:ext cx="25923240" cy="28591933"/>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2070080"/>
            <a:ext cx="16515397" cy="22361316"/>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000329F8-4740-42AB-86E7-BEE371BC486B}"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51079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142076"/>
            <a:ext cx="4416552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710333"/>
            <a:ext cx="4416552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7290595"/>
            <a:ext cx="11521440" cy="2142067"/>
          </a:xfrm>
          <a:prstGeom prst="rect">
            <a:avLst/>
          </a:prstGeom>
        </p:spPr>
        <p:txBody>
          <a:bodyPr vert="horz" lIns="91440" tIns="45720" rIns="91440" bIns="45720" rtlCol="0" anchor="ctr"/>
          <a:lstStyle>
            <a:lvl1pPr algn="l">
              <a:defRPr sz="6720">
                <a:solidFill>
                  <a:schemeClr val="tx1">
                    <a:tint val="75000"/>
                  </a:schemeClr>
                </a:solidFill>
              </a:defRPr>
            </a:lvl1pPr>
          </a:lstStyle>
          <a:p>
            <a:fld id="{000329F8-4740-42AB-86E7-BEE371BC486B}" type="datetimeFigureOut">
              <a:rPr lang="en-US" smtClean="0"/>
              <a:t>2/3/2024</a:t>
            </a:fld>
            <a:endParaRPr lang="en-US"/>
          </a:p>
        </p:txBody>
      </p:sp>
      <p:sp>
        <p:nvSpPr>
          <p:cNvPr id="5" name="Footer Placeholder 4"/>
          <p:cNvSpPr>
            <a:spLocks noGrp="1"/>
          </p:cNvSpPr>
          <p:nvPr>
            <p:ph type="ftr" sz="quarter" idx="3"/>
          </p:nvPr>
        </p:nvSpPr>
        <p:spPr>
          <a:xfrm>
            <a:off x="16962120" y="37290595"/>
            <a:ext cx="17282160" cy="2142067"/>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7290595"/>
            <a:ext cx="11521440" cy="2142067"/>
          </a:xfrm>
          <a:prstGeom prst="rect">
            <a:avLst/>
          </a:prstGeom>
        </p:spPr>
        <p:txBody>
          <a:bodyPr vert="horz" lIns="91440" tIns="45720" rIns="91440" bIns="45720" rtlCol="0" anchor="ctr"/>
          <a:lstStyle>
            <a:lvl1pPr algn="r">
              <a:defRPr sz="6720">
                <a:solidFill>
                  <a:schemeClr val="tx1">
                    <a:tint val="75000"/>
                  </a:schemeClr>
                </a:solidFill>
              </a:defRPr>
            </a:lvl1pPr>
          </a:lstStyle>
          <a:p>
            <a:fld id="{76CBAE93-1E1D-4054-9B8D-938A450828D5}" type="slidenum">
              <a:rPr lang="en-US" smtClean="0"/>
              <a:t>‹#›</a:t>
            </a:fld>
            <a:endParaRPr lang="en-US"/>
          </a:p>
        </p:txBody>
      </p:sp>
    </p:spTree>
    <p:extLst>
      <p:ext uri="{BB962C8B-B14F-4D97-AF65-F5344CB8AC3E}">
        <p14:creationId xmlns:p14="http://schemas.microsoft.com/office/powerpoint/2010/main" val="4423422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18" Type="http://schemas.openxmlformats.org/officeDocument/2006/relationships/image" Target="../media/image15.jpeg"/><Relationship Id="rId26" Type="http://schemas.openxmlformats.org/officeDocument/2006/relationships/image" Target="../media/image23.tiff"/><Relationship Id="rId3" Type="http://schemas.openxmlformats.org/officeDocument/2006/relationships/image" Target="../media/image1.png"/><Relationship Id="rId21" Type="http://schemas.openxmlformats.org/officeDocument/2006/relationships/image" Target="../media/image18.tiff"/><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tiff"/><Relationship Id="rId2" Type="http://schemas.openxmlformats.org/officeDocument/2006/relationships/notesSlide" Target="../notesSlides/notesSlide1.xml"/><Relationship Id="rId16" Type="http://schemas.openxmlformats.org/officeDocument/2006/relationships/image" Target="../media/image13.jpeg"/><Relationship Id="rId20" Type="http://schemas.openxmlformats.org/officeDocument/2006/relationships/image" Target="../media/image17.tiff"/><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png"/><Relationship Id="rId24" Type="http://schemas.openxmlformats.org/officeDocument/2006/relationships/image" Target="../media/image21.tiff"/><Relationship Id="rId5" Type="http://schemas.openxmlformats.org/officeDocument/2006/relationships/image" Target="../media/image3.png"/><Relationship Id="rId15" Type="http://schemas.openxmlformats.org/officeDocument/2006/relationships/image" Target="../media/image12.jpeg"/><Relationship Id="rId23" Type="http://schemas.openxmlformats.org/officeDocument/2006/relationships/image" Target="../media/image20.tiff"/><Relationship Id="rId28" Type="http://schemas.openxmlformats.org/officeDocument/2006/relationships/image" Target="../media/image25.svg"/><Relationship Id="rId10" Type="http://schemas.openxmlformats.org/officeDocument/2006/relationships/image" Target="../media/image7.png"/><Relationship Id="rId19" Type="http://schemas.openxmlformats.org/officeDocument/2006/relationships/image" Target="../media/image16.tiff"/><Relationship Id="rId4" Type="http://schemas.openxmlformats.org/officeDocument/2006/relationships/image" Target="../media/image2.tiff"/><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tiff"/><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01570A3-BD6F-F995-24F2-489367E13ADB}"/>
              </a:ext>
            </a:extLst>
          </p:cNvPr>
          <p:cNvGrpSpPr/>
          <p:nvPr/>
        </p:nvGrpSpPr>
        <p:grpSpPr>
          <a:xfrm>
            <a:off x="14034789" y="28743142"/>
            <a:ext cx="12165507" cy="3615159"/>
            <a:chOff x="14033" y="21982954"/>
            <a:chExt cx="15185377" cy="4477319"/>
          </a:xfrm>
        </p:grpSpPr>
        <p:sp>
          <p:nvSpPr>
            <p:cNvPr id="57" name="Oval 56">
              <a:extLst>
                <a:ext uri="{FF2B5EF4-FFF2-40B4-BE49-F238E27FC236}">
                  <a16:creationId xmlns:a16="http://schemas.microsoft.com/office/drawing/2014/main" id="{AC45BC24-D572-EE1F-E7B2-4F32C7F458DB}"/>
                </a:ext>
              </a:extLst>
            </p:cNvPr>
            <p:cNvSpPr/>
            <p:nvPr/>
          </p:nvSpPr>
          <p:spPr>
            <a:xfrm>
              <a:off x="4181261" y="22565479"/>
              <a:ext cx="2717436" cy="269652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screenshot of a video game&#10;&#10;Description automatically generated">
              <a:extLst>
                <a:ext uri="{FF2B5EF4-FFF2-40B4-BE49-F238E27FC236}">
                  <a16:creationId xmlns:a16="http://schemas.microsoft.com/office/drawing/2014/main" id="{219A0DB3-F235-6F34-EF49-5EEB3815AAD2}"/>
                </a:ext>
              </a:extLst>
            </p:cNvPr>
            <p:cNvPicPr>
              <a:picLocks noChangeAspect="1"/>
            </p:cNvPicPr>
            <p:nvPr/>
          </p:nvPicPr>
          <p:blipFill rotWithShape="1">
            <a:blip r:embed="rId3">
              <a:extLst>
                <a:ext uri="{28A0092B-C50C-407E-A947-70E740481C1C}">
                  <a14:useLocalDpi xmlns:a14="http://schemas.microsoft.com/office/drawing/2010/main" val="0"/>
                </a:ext>
              </a:extLst>
            </a:blip>
            <a:srcRect l="31056" r="22154" b="43449"/>
            <a:stretch/>
          </p:blipFill>
          <p:spPr>
            <a:xfrm>
              <a:off x="14033" y="21982954"/>
              <a:ext cx="15185377" cy="4477319"/>
            </a:xfrm>
            <a:prstGeom prst="rect">
              <a:avLst/>
            </a:prstGeom>
          </p:spPr>
        </p:pic>
      </p:grpSp>
      <p:grpSp>
        <p:nvGrpSpPr>
          <p:cNvPr id="1168" name="Group 1167">
            <a:extLst>
              <a:ext uri="{FF2B5EF4-FFF2-40B4-BE49-F238E27FC236}">
                <a16:creationId xmlns:a16="http://schemas.microsoft.com/office/drawing/2014/main" id="{ECC78396-6602-C000-480C-E85F0BFC64BA}"/>
              </a:ext>
            </a:extLst>
          </p:cNvPr>
          <p:cNvGrpSpPr>
            <a:grpSpLocks noChangeAspect="1"/>
          </p:cNvGrpSpPr>
          <p:nvPr/>
        </p:nvGrpSpPr>
        <p:grpSpPr>
          <a:xfrm>
            <a:off x="30261184" y="20475208"/>
            <a:ext cx="475488" cy="3375544"/>
            <a:chOff x="26681027" y="18501918"/>
            <a:chExt cx="342001" cy="2774231"/>
          </a:xfrm>
        </p:grpSpPr>
        <p:pic>
          <p:nvPicPr>
            <p:cNvPr id="1166" name="Picture 1165" descr="A graph with different colored squares&#10;&#10;Description automatically generated">
              <a:extLst>
                <a:ext uri="{FF2B5EF4-FFF2-40B4-BE49-F238E27FC236}">
                  <a16:creationId xmlns:a16="http://schemas.microsoft.com/office/drawing/2014/main" id="{4CC79FDE-85AF-3AED-3811-101381F57BB8}"/>
                </a:ext>
              </a:extLst>
            </p:cNvPr>
            <p:cNvPicPr>
              <a:picLocks noChangeAspect="1"/>
            </p:cNvPicPr>
            <p:nvPr/>
          </p:nvPicPr>
          <p:blipFill rotWithShape="1">
            <a:blip r:embed="rId4">
              <a:extLst>
                <a:ext uri="{28A0092B-C50C-407E-A947-70E740481C1C}">
                  <a14:useLocalDpi xmlns:a14="http://schemas.microsoft.com/office/drawing/2010/main" val="0"/>
                </a:ext>
              </a:extLst>
            </a:blip>
            <a:srcRect t="55068" r="95544" b="15058"/>
            <a:stretch/>
          </p:blipFill>
          <p:spPr>
            <a:xfrm>
              <a:off x="26681027" y="19750428"/>
              <a:ext cx="342001" cy="1525721"/>
            </a:xfrm>
            <a:prstGeom prst="rect">
              <a:avLst/>
            </a:prstGeom>
          </p:spPr>
        </p:pic>
        <p:pic>
          <p:nvPicPr>
            <p:cNvPr id="1167" name="Picture 1166" descr="A graph with different colored squares&#10;&#10;Description automatically generated">
              <a:extLst>
                <a:ext uri="{FF2B5EF4-FFF2-40B4-BE49-F238E27FC236}">
                  <a16:creationId xmlns:a16="http://schemas.microsoft.com/office/drawing/2014/main" id="{DDA085F2-5D63-69D2-5121-958D0C7B895D}"/>
                </a:ext>
              </a:extLst>
            </p:cNvPr>
            <p:cNvPicPr>
              <a:picLocks noChangeAspect="1"/>
            </p:cNvPicPr>
            <p:nvPr/>
          </p:nvPicPr>
          <p:blipFill rotWithShape="1">
            <a:blip r:embed="rId4">
              <a:extLst>
                <a:ext uri="{28A0092B-C50C-407E-A947-70E740481C1C}">
                  <a14:useLocalDpi xmlns:a14="http://schemas.microsoft.com/office/drawing/2010/main" val="0"/>
                </a:ext>
              </a:extLst>
            </a:blip>
            <a:srcRect t="4025" r="95544" b="71529"/>
            <a:stretch/>
          </p:blipFill>
          <p:spPr>
            <a:xfrm>
              <a:off x="26681027" y="18501918"/>
              <a:ext cx="342001" cy="1248510"/>
            </a:xfrm>
            <a:prstGeom prst="rect">
              <a:avLst/>
            </a:prstGeom>
          </p:spPr>
        </p:pic>
      </p:grpSp>
      <p:sp>
        <p:nvSpPr>
          <p:cNvPr id="9" name="TextBox 8">
            <a:extLst>
              <a:ext uri="{FF2B5EF4-FFF2-40B4-BE49-F238E27FC236}">
                <a16:creationId xmlns:a16="http://schemas.microsoft.com/office/drawing/2014/main" id="{E0A2804C-A192-49DC-B941-7A831629DBE8}"/>
              </a:ext>
            </a:extLst>
          </p:cNvPr>
          <p:cNvSpPr txBox="1"/>
          <p:nvPr/>
        </p:nvSpPr>
        <p:spPr>
          <a:xfrm>
            <a:off x="12790269" y="1030576"/>
            <a:ext cx="25625862" cy="3848874"/>
          </a:xfrm>
          <a:prstGeom prst="rect">
            <a:avLst/>
          </a:prstGeom>
          <a:noFill/>
          <a:ln w="38100">
            <a:noFill/>
          </a:ln>
        </p:spPr>
        <p:txBody>
          <a:bodyPr wrap="square" rtlCol="0">
            <a:spAutoFit/>
          </a:bodyPr>
          <a:lstStyle/>
          <a:p>
            <a:pPr algn="ctr">
              <a:lnSpc>
                <a:spcPts val="9500"/>
              </a:lnSpc>
            </a:pPr>
            <a:r>
              <a:rPr lang="en-US" sz="12000" b="1" spc="500" dirty="0">
                <a:ln w="6350">
                  <a:solidFill>
                    <a:schemeClr val="accent6">
                      <a:lumMod val="20000"/>
                      <a:lumOff val="80000"/>
                    </a:schemeClr>
                  </a:solidFill>
                </a:ln>
                <a:solidFill>
                  <a:schemeClr val="accent6">
                    <a:lumMod val="50000"/>
                  </a:schemeClr>
                </a:solidFill>
                <a:effectLst>
                  <a:outerShdw blurRad="50800" dist="76200" dir="8100000" algn="tr" rotWithShape="0">
                    <a:prstClr val="black">
                      <a:alpha val="40000"/>
                    </a:prstClr>
                  </a:outerShdw>
                </a:effectLst>
                <a:ea typeface="Calibri" panose="020F0502020204030204" pitchFamily="34" charset="0"/>
                <a:cs typeface="Arial" panose="020B0604020202020204" pitchFamily="34" charset="0"/>
              </a:rPr>
              <a:t>High-Intensity, Dynamic Stimuli Complicate </a:t>
            </a:r>
          </a:p>
          <a:p>
            <a:pPr algn="ctr">
              <a:lnSpc>
                <a:spcPts val="9500"/>
              </a:lnSpc>
            </a:pPr>
            <a:r>
              <a:rPr lang="en-US" sz="12000" b="1" spc="500" dirty="0">
                <a:ln w="6350">
                  <a:solidFill>
                    <a:schemeClr val="accent6">
                      <a:lumMod val="20000"/>
                      <a:lumOff val="80000"/>
                    </a:schemeClr>
                  </a:solidFill>
                </a:ln>
                <a:solidFill>
                  <a:schemeClr val="accent6">
                    <a:lumMod val="50000"/>
                  </a:schemeClr>
                </a:solidFill>
                <a:effectLst>
                  <a:outerShdw blurRad="50800" dist="76200" dir="8100000" algn="tr" rotWithShape="0">
                    <a:prstClr val="black">
                      <a:alpha val="40000"/>
                    </a:prstClr>
                  </a:outerShdw>
                </a:effectLst>
                <a:ea typeface="Calibri" panose="020F0502020204030204" pitchFamily="34" charset="0"/>
                <a:cs typeface="Arial" panose="020B0604020202020204" pitchFamily="34" charset="0"/>
              </a:rPr>
              <a:t>Emotion Regulation Strategy Usage</a:t>
            </a:r>
            <a:endParaRPr lang="en-US" sz="12000" b="1" spc="500" dirty="0">
              <a:ln w="6350">
                <a:solidFill>
                  <a:schemeClr val="accent6">
                    <a:lumMod val="20000"/>
                    <a:lumOff val="80000"/>
                  </a:schemeClr>
                </a:solidFill>
              </a:ln>
              <a:solidFill>
                <a:schemeClr val="accent6">
                  <a:lumMod val="50000"/>
                </a:schemeClr>
              </a:solidFill>
              <a:effectLst>
                <a:outerShdw blurRad="50800" dist="76200" dir="8100000" algn="tr" rotWithShape="0">
                  <a:prstClr val="black">
                    <a:alpha val="40000"/>
                  </a:prstClr>
                </a:outerShdw>
              </a:effectLst>
              <a:cs typeface="Arial" panose="020B0604020202020204" pitchFamily="34" charset="0"/>
            </a:endParaRPr>
          </a:p>
        </p:txBody>
      </p:sp>
      <p:sp>
        <p:nvSpPr>
          <p:cNvPr id="15" name="TextBox 14">
            <a:extLst>
              <a:ext uri="{FF2B5EF4-FFF2-40B4-BE49-F238E27FC236}">
                <a16:creationId xmlns:a16="http://schemas.microsoft.com/office/drawing/2014/main" id="{9FF54AEC-723F-44A5-95B7-0422755747FA}"/>
              </a:ext>
            </a:extLst>
          </p:cNvPr>
          <p:cNvSpPr txBox="1"/>
          <p:nvPr/>
        </p:nvSpPr>
        <p:spPr>
          <a:xfrm>
            <a:off x="38416131" y="1012010"/>
            <a:ext cx="12153682" cy="2492990"/>
          </a:xfrm>
          <a:prstGeom prst="rect">
            <a:avLst/>
          </a:prstGeom>
          <a:noFill/>
        </p:spPr>
        <p:txBody>
          <a:bodyPr wrap="square" rtlCol="0">
            <a:spAutoFit/>
          </a:bodyPr>
          <a:lstStyle/>
          <a:p>
            <a:pPr algn="ctr"/>
            <a:r>
              <a:rPr lang="en-US" sz="4800" b="1" dirty="0">
                <a:solidFill>
                  <a:prstClr val="black"/>
                </a:solidFill>
                <a:latin typeface="+mj-lt"/>
                <a:cs typeface="Arial" panose="020B0604020202020204" pitchFamily="34" charset="0"/>
              </a:rPr>
              <a:t>William Mitchell</a:t>
            </a:r>
            <a:r>
              <a:rPr lang="en-US" sz="6000" dirty="0">
                <a:solidFill>
                  <a:prstClr val="black"/>
                </a:solidFill>
                <a:latin typeface="+mj-lt"/>
                <a:cs typeface="Arial" panose="020B0604020202020204" pitchFamily="34" charset="0"/>
              </a:rPr>
              <a:t>, </a:t>
            </a:r>
            <a:r>
              <a:rPr lang="en-US" sz="4800" dirty="0">
                <a:solidFill>
                  <a:prstClr val="black"/>
                </a:solidFill>
                <a:latin typeface="+mj-lt"/>
                <a:cs typeface="Arial" panose="020B0604020202020204" pitchFamily="34" charset="0"/>
              </a:rPr>
              <a:t>Steven Martinez, Katelyn </a:t>
            </a:r>
            <a:r>
              <a:rPr lang="en-US" sz="4800" dirty="0" err="1">
                <a:solidFill>
                  <a:prstClr val="black"/>
                </a:solidFill>
                <a:latin typeface="+mj-lt"/>
                <a:cs typeface="Arial" panose="020B0604020202020204" pitchFamily="34" charset="0"/>
              </a:rPr>
              <a:t>Cliver</a:t>
            </a:r>
            <a:r>
              <a:rPr lang="en-US" sz="4800" dirty="0">
                <a:solidFill>
                  <a:prstClr val="black"/>
                </a:solidFill>
                <a:latin typeface="+mj-lt"/>
                <a:cs typeface="Arial" panose="020B0604020202020204" pitchFamily="34" charset="0"/>
              </a:rPr>
              <a:t>, Joanne </a:t>
            </a:r>
            <a:r>
              <a:rPr lang="en-US" sz="4800" dirty="0" err="1">
                <a:solidFill>
                  <a:prstClr val="black"/>
                </a:solidFill>
                <a:latin typeface="+mj-lt"/>
                <a:cs typeface="Arial" panose="020B0604020202020204" pitchFamily="34" charset="0"/>
              </a:rPr>
              <a:t>Stasiak</a:t>
            </a:r>
            <a:r>
              <a:rPr lang="en-US" sz="4800" dirty="0">
                <a:solidFill>
                  <a:prstClr val="black"/>
                </a:solidFill>
                <a:latin typeface="+mj-lt"/>
                <a:cs typeface="Arial" panose="020B0604020202020204" pitchFamily="34" charset="0"/>
              </a:rPr>
              <a:t>, David Gregory, Helen Schmidt, Vishnu Murty, &amp; Chelsea Helion</a:t>
            </a:r>
            <a:endParaRPr lang="en-US" sz="4800" dirty="0">
              <a:latin typeface="+mj-lt"/>
            </a:endParaRPr>
          </a:p>
        </p:txBody>
      </p:sp>
      <p:grpSp>
        <p:nvGrpSpPr>
          <p:cNvPr id="4" name="Group 3">
            <a:extLst>
              <a:ext uri="{FF2B5EF4-FFF2-40B4-BE49-F238E27FC236}">
                <a16:creationId xmlns:a16="http://schemas.microsoft.com/office/drawing/2014/main" id="{C1633879-75D5-F5BF-10ED-C1AD794983D2}"/>
              </a:ext>
            </a:extLst>
          </p:cNvPr>
          <p:cNvGrpSpPr/>
          <p:nvPr/>
        </p:nvGrpSpPr>
        <p:grpSpPr>
          <a:xfrm>
            <a:off x="38821449" y="3463633"/>
            <a:ext cx="6533071" cy="1496272"/>
            <a:chOff x="13022930" y="7358494"/>
            <a:chExt cx="7645446" cy="1751044"/>
          </a:xfrm>
        </p:grpSpPr>
        <p:pic>
          <p:nvPicPr>
            <p:cNvPr id="202" name="Graphic 201" descr="Email with solid fill">
              <a:extLst>
                <a:ext uri="{FF2B5EF4-FFF2-40B4-BE49-F238E27FC236}">
                  <a16:creationId xmlns:a16="http://schemas.microsoft.com/office/drawing/2014/main" id="{BD8EC1B8-712C-FEBA-F27B-A828FE014D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63271" y="7358494"/>
              <a:ext cx="1751048" cy="1751044"/>
            </a:xfrm>
            <a:prstGeom prst="rect">
              <a:avLst/>
            </a:prstGeom>
          </p:spPr>
        </p:pic>
        <p:sp>
          <p:nvSpPr>
            <p:cNvPr id="200" name="TextBox 199">
              <a:extLst>
                <a:ext uri="{FF2B5EF4-FFF2-40B4-BE49-F238E27FC236}">
                  <a16:creationId xmlns:a16="http://schemas.microsoft.com/office/drawing/2014/main" id="{38D0A104-1695-9693-5BC6-F5A2B97D828B}"/>
                </a:ext>
              </a:extLst>
            </p:cNvPr>
            <p:cNvSpPr txBox="1"/>
            <p:nvPr/>
          </p:nvSpPr>
          <p:spPr>
            <a:xfrm>
              <a:off x="13022930" y="7855826"/>
              <a:ext cx="7645446" cy="756383"/>
            </a:xfrm>
            <a:prstGeom prst="rect">
              <a:avLst/>
            </a:prstGeom>
            <a:noFill/>
          </p:spPr>
          <p:txBody>
            <a:bodyPr wrap="none" rtlCol="0">
              <a:spAutoFit/>
            </a:bodyPr>
            <a:lstStyle/>
            <a:p>
              <a:pPr algn="ctr"/>
              <a:r>
                <a:rPr lang="en-US" sz="3600" b="1" i="1" spc="400" dirty="0">
                  <a:effectLst>
                    <a:outerShdw blurRad="38100" dist="38100" dir="2700000" algn="tl">
                      <a:srgbClr val="000000">
                        <a:alpha val="43137"/>
                      </a:srgbClr>
                    </a:outerShdw>
                  </a:effectLst>
                </a:rPr>
                <a:t>Billy.Mitchell@temple.edu</a:t>
              </a:r>
            </a:p>
          </p:txBody>
        </p:sp>
      </p:grpSp>
      <p:grpSp>
        <p:nvGrpSpPr>
          <p:cNvPr id="5" name="Group 4">
            <a:extLst>
              <a:ext uri="{FF2B5EF4-FFF2-40B4-BE49-F238E27FC236}">
                <a16:creationId xmlns:a16="http://schemas.microsoft.com/office/drawing/2014/main" id="{EE8716C7-5D97-EC21-B1EE-5A308FFE9302}"/>
              </a:ext>
            </a:extLst>
          </p:cNvPr>
          <p:cNvGrpSpPr/>
          <p:nvPr/>
        </p:nvGrpSpPr>
        <p:grpSpPr>
          <a:xfrm>
            <a:off x="46465316" y="3565738"/>
            <a:ext cx="3435429" cy="1479335"/>
            <a:chOff x="26331698" y="2568087"/>
            <a:chExt cx="4020374" cy="1731224"/>
          </a:xfrm>
        </p:grpSpPr>
        <p:pic>
          <p:nvPicPr>
            <p:cNvPr id="205" name="Picture 204" descr="Shape&#10;&#10;Description automatically generated with low confidence">
              <a:extLst>
                <a:ext uri="{FF2B5EF4-FFF2-40B4-BE49-F238E27FC236}">
                  <a16:creationId xmlns:a16="http://schemas.microsoft.com/office/drawing/2014/main" id="{2D43D2E2-DF26-6460-60C3-ED8475DBBD24}"/>
                </a:ext>
              </a:extLst>
            </p:cNvPr>
            <p:cNvPicPr>
              <a:picLocks noChangeAspect="1"/>
            </p:cNvPicPr>
            <p:nvPr/>
          </p:nvPicPr>
          <p:blipFill>
            <a:blip r:embed="rId7">
              <a:duotone>
                <a:schemeClr val="accent6">
                  <a:shade val="45000"/>
                  <a:satMod val="135000"/>
                </a:schemeClr>
                <a:prstClr val="white"/>
              </a:duotone>
              <a:alphaModFix amt="35000"/>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7615797" y="2568087"/>
              <a:ext cx="1754953" cy="1731224"/>
            </a:xfrm>
            <a:prstGeom prst="rect">
              <a:avLst/>
            </a:prstGeom>
            <a:solidFill>
              <a:schemeClr val="bg1"/>
            </a:solidFill>
          </p:spPr>
        </p:pic>
        <p:sp>
          <p:nvSpPr>
            <p:cNvPr id="206" name="TextBox 205">
              <a:extLst>
                <a:ext uri="{FF2B5EF4-FFF2-40B4-BE49-F238E27FC236}">
                  <a16:creationId xmlns:a16="http://schemas.microsoft.com/office/drawing/2014/main" id="{EA950890-A820-4027-627C-544E31D328D3}"/>
                </a:ext>
              </a:extLst>
            </p:cNvPr>
            <p:cNvSpPr txBox="1"/>
            <p:nvPr/>
          </p:nvSpPr>
          <p:spPr>
            <a:xfrm>
              <a:off x="26331698" y="2981020"/>
              <a:ext cx="4020374" cy="756383"/>
            </a:xfrm>
            <a:prstGeom prst="rect">
              <a:avLst/>
            </a:prstGeom>
            <a:noFill/>
          </p:spPr>
          <p:txBody>
            <a:bodyPr wrap="none" rtlCol="0">
              <a:spAutoFit/>
            </a:bodyPr>
            <a:lstStyle/>
            <a:p>
              <a:pPr algn="ctr"/>
              <a:r>
                <a:rPr lang="en-US" sz="3600" b="1" i="1" spc="400" dirty="0">
                  <a:effectLst>
                    <a:outerShdw blurRad="38100" dist="38100" dir="2700000" algn="tl">
                      <a:srgbClr val="000000">
                        <a:alpha val="43137"/>
                      </a:srgbClr>
                    </a:outerShdw>
                  </a:effectLst>
                </a:rPr>
                <a:t>@wjmitchell_</a:t>
              </a:r>
            </a:p>
          </p:txBody>
        </p:sp>
      </p:grpSp>
      <p:sp>
        <p:nvSpPr>
          <p:cNvPr id="1123" name="Rectangle 1122">
            <a:extLst>
              <a:ext uri="{FF2B5EF4-FFF2-40B4-BE49-F238E27FC236}">
                <a16:creationId xmlns:a16="http://schemas.microsoft.com/office/drawing/2014/main" id="{9C13710B-F482-F1C6-5A06-F79A46E21052}"/>
              </a:ext>
            </a:extLst>
          </p:cNvPr>
          <p:cNvSpPr/>
          <p:nvPr/>
        </p:nvSpPr>
        <p:spPr>
          <a:xfrm>
            <a:off x="62252414" y="8399760"/>
            <a:ext cx="595789" cy="591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305" b="1" dirty="0">
              <a:solidFill>
                <a:schemeClr val="tx1"/>
              </a:solidFill>
              <a:latin typeface="Arial Nova Light" panose="020B0304020202020204" pitchFamily="34" charset="0"/>
            </a:endParaRPr>
          </a:p>
        </p:txBody>
      </p:sp>
      <p:sp>
        <p:nvSpPr>
          <p:cNvPr id="1521" name="TextBox 1520">
            <a:extLst>
              <a:ext uri="{FF2B5EF4-FFF2-40B4-BE49-F238E27FC236}">
                <a16:creationId xmlns:a16="http://schemas.microsoft.com/office/drawing/2014/main" id="{C8C37B7F-D7D8-78B4-279F-F759491D8A00}"/>
              </a:ext>
            </a:extLst>
          </p:cNvPr>
          <p:cNvSpPr txBox="1"/>
          <p:nvPr/>
        </p:nvSpPr>
        <p:spPr>
          <a:xfrm>
            <a:off x="25541640" y="1778462"/>
            <a:ext cx="189522" cy="628314"/>
          </a:xfrm>
          <a:prstGeom prst="rect">
            <a:avLst/>
          </a:prstGeom>
          <a:noFill/>
        </p:spPr>
        <p:txBody>
          <a:bodyPr wrap="square" rtlCol="0">
            <a:spAutoFit/>
          </a:bodyPr>
          <a:lstStyle/>
          <a:p>
            <a:endParaRPr lang="en-US" sz="3483" dirty="0"/>
          </a:p>
        </p:txBody>
      </p:sp>
      <p:grpSp>
        <p:nvGrpSpPr>
          <p:cNvPr id="196" name="Group 195">
            <a:extLst>
              <a:ext uri="{FF2B5EF4-FFF2-40B4-BE49-F238E27FC236}">
                <a16:creationId xmlns:a16="http://schemas.microsoft.com/office/drawing/2014/main" id="{4C0C41FA-879E-6806-0F93-3D246488A14C}"/>
              </a:ext>
            </a:extLst>
          </p:cNvPr>
          <p:cNvGrpSpPr>
            <a:grpSpLocks noChangeAspect="1"/>
          </p:cNvGrpSpPr>
          <p:nvPr/>
        </p:nvGrpSpPr>
        <p:grpSpPr>
          <a:xfrm>
            <a:off x="1113783" y="1267252"/>
            <a:ext cx="11735513" cy="3177089"/>
            <a:chOff x="1172672" y="4927687"/>
            <a:chExt cx="9578308" cy="2593082"/>
          </a:xfrm>
        </p:grpSpPr>
        <p:pic>
          <p:nvPicPr>
            <p:cNvPr id="122" name="Picture 121" descr="A black background with a black square&#10;&#10;Description automatically generated with medium confidence">
              <a:extLst>
                <a:ext uri="{FF2B5EF4-FFF2-40B4-BE49-F238E27FC236}">
                  <a16:creationId xmlns:a16="http://schemas.microsoft.com/office/drawing/2014/main" id="{6AC777EF-86B4-BD5F-70D1-19B69DD86D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2470" y="4927687"/>
              <a:ext cx="1908510" cy="2593082"/>
            </a:xfrm>
            <a:prstGeom prst="rect">
              <a:avLst/>
            </a:prstGeom>
          </p:spPr>
        </p:pic>
        <p:pic>
          <p:nvPicPr>
            <p:cNvPr id="193" name="Picture 192" descr="A red and black logo&#10;&#10;Description automatically generated">
              <a:extLst>
                <a:ext uri="{FF2B5EF4-FFF2-40B4-BE49-F238E27FC236}">
                  <a16:creationId xmlns:a16="http://schemas.microsoft.com/office/drawing/2014/main" id="{E728D4E4-3B3F-02F2-8858-644B90458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672" y="4943404"/>
              <a:ext cx="2012102" cy="2533531"/>
            </a:xfrm>
            <a:prstGeom prst="rect">
              <a:avLst/>
            </a:prstGeom>
          </p:spPr>
        </p:pic>
        <p:pic>
          <p:nvPicPr>
            <p:cNvPr id="195" name="Picture 194" descr="A black background with a black square&#10;&#10;Description automatically generated with medium confidence">
              <a:extLst>
                <a:ext uri="{FF2B5EF4-FFF2-40B4-BE49-F238E27FC236}">
                  <a16:creationId xmlns:a16="http://schemas.microsoft.com/office/drawing/2014/main" id="{CF623AC9-5FE1-6E6B-E0FC-E7BBB8E658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24037" y="4941147"/>
              <a:ext cx="3747756" cy="2554256"/>
            </a:xfrm>
            <a:prstGeom prst="rect">
              <a:avLst/>
            </a:prstGeom>
          </p:spPr>
        </p:pic>
      </p:grpSp>
      <p:grpSp>
        <p:nvGrpSpPr>
          <p:cNvPr id="1086" name="Group 1085">
            <a:extLst>
              <a:ext uri="{FF2B5EF4-FFF2-40B4-BE49-F238E27FC236}">
                <a16:creationId xmlns:a16="http://schemas.microsoft.com/office/drawing/2014/main" id="{FD8EAD34-EC37-B122-B5FD-1964EF2293BD}"/>
              </a:ext>
            </a:extLst>
          </p:cNvPr>
          <p:cNvGrpSpPr/>
          <p:nvPr/>
        </p:nvGrpSpPr>
        <p:grpSpPr>
          <a:xfrm>
            <a:off x="779471" y="5107584"/>
            <a:ext cx="12854986" cy="7841508"/>
            <a:chOff x="619125" y="4235977"/>
            <a:chExt cx="13973175" cy="7841526"/>
          </a:xfrm>
        </p:grpSpPr>
        <p:sp>
          <p:nvSpPr>
            <p:cNvPr id="197" name="TextBox 196">
              <a:extLst>
                <a:ext uri="{FF2B5EF4-FFF2-40B4-BE49-F238E27FC236}">
                  <a16:creationId xmlns:a16="http://schemas.microsoft.com/office/drawing/2014/main" id="{5E510028-7372-5E03-E43F-B87B083D1967}"/>
                </a:ext>
              </a:extLst>
            </p:cNvPr>
            <p:cNvSpPr txBox="1"/>
            <p:nvPr/>
          </p:nvSpPr>
          <p:spPr>
            <a:xfrm>
              <a:off x="842918" y="5521270"/>
              <a:ext cx="13525573" cy="6556233"/>
            </a:xfrm>
            <a:prstGeom prst="rect">
              <a:avLst/>
            </a:prstGeom>
            <a:solidFill>
              <a:schemeClr val="bg1"/>
            </a:solidFill>
            <a:ln w="76200">
              <a:noFill/>
            </a:ln>
          </p:spPr>
          <p:txBody>
            <a:bodyPr wrap="square" rtlCol="0">
              <a:spAutoFit/>
            </a:bodyPr>
            <a:lstStyle/>
            <a:p>
              <a:pPr marL="571446" indent="-571446" algn="just">
                <a:lnSpc>
                  <a:spcPts val="4203"/>
                </a:lnSpc>
                <a:buFont typeface="Arial" panose="020B0604020202020204" pitchFamily="34" charset="0"/>
                <a:buChar char="•"/>
              </a:pPr>
              <a:r>
                <a:rPr lang="en-US" sz="3996" dirty="0">
                  <a:solidFill>
                    <a:schemeClr val="tx1">
                      <a:lumMod val="85000"/>
                      <a:lumOff val="15000"/>
                    </a:schemeClr>
                  </a:solidFill>
                </a:rPr>
                <a:t>Situations eliciting emotion regulation in our daily lives are often </a:t>
              </a:r>
              <a:r>
                <a:rPr lang="en-US" sz="3996" b="1" u="sng" dirty="0">
                  <a:solidFill>
                    <a:schemeClr val="tx1">
                      <a:lumMod val="85000"/>
                      <a:lumOff val="15000"/>
                    </a:schemeClr>
                  </a:solidFill>
                </a:rPr>
                <a:t>dynamic</a:t>
              </a:r>
              <a:r>
                <a:rPr lang="en-US" sz="3996" dirty="0">
                  <a:solidFill>
                    <a:schemeClr val="tx1">
                      <a:lumMod val="85000"/>
                      <a:lumOff val="15000"/>
                    </a:schemeClr>
                  </a:solidFill>
                </a:rPr>
                <a:t>, </a:t>
              </a:r>
              <a:r>
                <a:rPr lang="en-US" sz="3996" b="1" u="sng" dirty="0">
                  <a:solidFill>
                    <a:schemeClr val="tx1">
                      <a:lumMod val="85000"/>
                      <a:lumOff val="15000"/>
                    </a:schemeClr>
                  </a:solidFill>
                </a:rPr>
                <a:t>multimoda</a:t>
              </a:r>
              <a:r>
                <a:rPr lang="en-US" sz="3996" u="sng" dirty="0">
                  <a:solidFill>
                    <a:schemeClr val="tx1">
                      <a:lumMod val="85000"/>
                      <a:lumOff val="15000"/>
                    </a:schemeClr>
                  </a:solidFill>
                </a:rPr>
                <a:t>l</a:t>
              </a:r>
              <a:r>
                <a:rPr lang="en-US" sz="3996" dirty="0">
                  <a:solidFill>
                    <a:schemeClr val="tx1">
                      <a:lumMod val="85000"/>
                      <a:lumOff val="15000"/>
                    </a:schemeClr>
                  </a:solidFill>
                </a:rPr>
                <a:t>, and sometimes </a:t>
              </a:r>
              <a:r>
                <a:rPr lang="en-US" sz="3996" b="1" u="sng" dirty="0">
                  <a:solidFill>
                    <a:schemeClr val="tx1">
                      <a:lumMod val="85000"/>
                      <a:lumOff val="15000"/>
                    </a:schemeClr>
                  </a:solidFill>
                </a:rPr>
                <a:t>intense</a:t>
              </a:r>
              <a:r>
                <a:rPr lang="en-US" sz="3996" dirty="0">
                  <a:solidFill>
                    <a:schemeClr val="tx1">
                      <a:lumMod val="85000"/>
                      <a:lumOff val="15000"/>
                    </a:schemeClr>
                  </a:solidFill>
                </a:rPr>
                <a:t>. Our responses are often </a:t>
              </a:r>
              <a:r>
                <a:rPr lang="en-US" sz="3996" b="1" u="sng" dirty="0">
                  <a:solidFill>
                    <a:schemeClr val="tx1">
                      <a:lumMod val="85000"/>
                      <a:lumOff val="15000"/>
                    </a:schemeClr>
                  </a:solidFill>
                </a:rPr>
                <a:t>unprompted</a:t>
              </a:r>
              <a:r>
                <a:rPr lang="en-US" sz="3996" dirty="0">
                  <a:solidFill>
                    <a:schemeClr val="tx1">
                      <a:lumMod val="85000"/>
                      <a:lumOff val="15000"/>
                    </a:schemeClr>
                  </a:solidFill>
                </a:rPr>
                <a:t> and </a:t>
              </a:r>
              <a:r>
                <a:rPr lang="en-US" sz="3996" b="1" u="sng" dirty="0">
                  <a:solidFill>
                    <a:schemeClr val="tx1">
                      <a:lumMod val="85000"/>
                      <a:lumOff val="15000"/>
                    </a:schemeClr>
                  </a:solidFill>
                </a:rPr>
                <a:t>unprepared</a:t>
              </a:r>
              <a:r>
                <a:rPr lang="en-US" sz="3996" dirty="0">
                  <a:solidFill>
                    <a:schemeClr val="tx1">
                      <a:lumMod val="85000"/>
                      <a:lumOff val="15000"/>
                    </a:schemeClr>
                  </a:solidFill>
                </a:rPr>
                <a:t>. </a:t>
              </a:r>
              <a:r>
                <a:rPr lang="en-US" sz="3996" baseline="30000" dirty="0">
                  <a:solidFill>
                    <a:schemeClr val="tx1">
                      <a:lumMod val="85000"/>
                      <a:lumOff val="15000"/>
                    </a:schemeClr>
                  </a:solidFill>
                </a:rPr>
                <a:t>1</a:t>
              </a:r>
              <a:r>
                <a:rPr lang="en-US" sz="3996" dirty="0">
                  <a:solidFill>
                    <a:schemeClr val="tx1">
                      <a:lumMod val="85000"/>
                      <a:lumOff val="15000"/>
                    </a:schemeClr>
                  </a:solidFill>
                </a:rPr>
                <a:t> </a:t>
              </a:r>
            </a:p>
            <a:p>
              <a:pPr marL="571446" indent="-571446" algn="just">
                <a:lnSpc>
                  <a:spcPts val="4203"/>
                </a:lnSpc>
                <a:buFont typeface="Arial" panose="020B0604020202020204" pitchFamily="34" charset="0"/>
                <a:buChar char="•"/>
              </a:pPr>
              <a:endParaRPr lang="en-US" sz="3996" dirty="0">
                <a:solidFill>
                  <a:schemeClr val="tx1">
                    <a:lumMod val="85000"/>
                    <a:lumOff val="15000"/>
                  </a:schemeClr>
                </a:solidFill>
              </a:endParaRPr>
            </a:p>
            <a:p>
              <a:pPr marL="571446" indent="-571446" algn="just">
                <a:lnSpc>
                  <a:spcPts val="4203"/>
                </a:lnSpc>
                <a:buFont typeface="Arial" panose="020B0604020202020204" pitchFamily="34" charset="0"/>
                <a:buChar char="•"/>
              </a:pPr>
              <a:r>
                <a:rPr lang="en-US" sz="3996" dirty="0">
                  <a:solidFill>
                    <a:schemeClr val="tx1">
                      <a:lumMod val="85000"/>
                      <a:lumOff val="15000"/>
                    </a:schemeClr>
                  </a:solidFill>
                </a:rPr>
                <a:t>For these reasons, the strategies someone may </a:t>
              </a:r>
              <a:r>
                <a:rPr lang="en-US" sz="3996" b="1" u="sng" dirty="0">
                  <a:solidFill>
                    <a:schemeClr val="tx1">
                      <a:lumMod val="85000"/>
                      <a:lumOff val="15000"/>
                    </a:schemeClr>
                  </a:solidFill>
                </a:rPr>
                <a:t>choose</a:t>
              </a:r>
              <a:r>
                <a:rPr lang="en-US" sz="3996" dirty="0">
                  <a:solidFill>
                    <a:schemeClr val="tx1">
                      <a:lumMod val="85000"/>
                      <a:lumOff val="15000"/>
                    </a:schemeClr>
                  </a:solidFill>
                </a:rPr>
                <a:t> to regulate their emotions in many studies may not reflect the strategies they </a:t>
              </a:r>
              <a:r>
                <a:rPr lang="en-US" sz="3996" b="1" u="sng" dirty="0">
                  <a:solidFill>
                    <a:schemeClr val="tx1">
                      <a:lumMod val="85000"/>
                      <a:lumOff val="15000"/>
                    </a:schemeClr>
                  </a:solidFill>
                </a:rPr>
                <a:t>use</a:t>
              </a:r>
              <a:r>
                <a:rPr lang="en-US" sz="3996" dirty="0">
                  <a:solidFill>
                    <a:schemeClr val="tx1">
                      <a:lumMod val="85000"/>
                      <a:lumOff val="15000"/>
                    </a:schemeClr>
                  </a:solidFill>
                </a:rPr>
                <a:t> in daily life. </a:t>
              </a:r>
              <a:r>
                <a:rPr lang="en-US" sz="3996" baseline="30000" dirty="0">
                  <a:solidFill>
                    <a:schemeClr val="tx1">
                      <a:lumMod val="85000"/>
                      <a:lumOff val="15000"/>
                    </a:schemeClr>
                  </a:solidFill>
                </a:rPr>
                <a:t>2</a:t>
              </a:r>
            </a:p>
            <a:p>
              <a:pPr algn="just">
                <a:lnSpc>
                  <a:spcPts val="4203"/>
                </a:lnSpc>
              </a:pPr>
              <a:endParaRPr lang="en-US" sz="3996" dirty="0">
                <a:solidFill>
                  <a:schemeClr val="tx1">
                    <a:lumMod val="85000"/>
                    <a:lumOff val="15000"/>
                  </a:schemeClr>
                </a:solidFill>
              </a:endParaRPr>
            </a:p>
            <a:p>
              <a:pPr marL="571446" indent="-571446" algn="just">
                <a:lnSpc>
                  <a:spcPts val="4203"/>
                </a:lnSpc>
                <a:buFont typeface="Arial" panose="020B0604020202020204" pitchFamily="34" charset="0"/>
                <a:buChar char="•"/>
              </a:pPr>
              <a:r>
                <a:rPr lang="en-US" sz="3996" dirty="0">
                  <a:solidFill>
                    <a:schemeClr val="tx1">
                      <a:lumMod val="85000"/>
                      <a:lumOff val="15000"/>
                    </a:schemeClr>
                  </a:solidFill>
                </a:rPr>
                <a:t>This series of studies used a variety of settings to study the effect emotional intensity has upon regulation strategy usage in high-intensity, dynamic situations using untrained participants. </a:t>
              </a:r>
              <a:r>
                <a:rPr lang="en-US" sz="3996" baseline="30000" dirty="0">
                  <a:solidFill>
                    <a:schemeClr val="tx1">
                      <a:lumMod val="85000"/>
                      <a:lumOff val="15000"/>
                    </a:schemeClr>
                  </a:solidFill>
                </a:rPr>
                <a:t>3</a:t>
              </a:r>
            </a:p>
          </p:txBody>
        </p:sp>
        <p:sp>
          <p:nvSpPr>
            <p:cNvPr id="1084" name="Rectangle: Rounded Corners 1083">
              <a:extLst>
                <a:ext uri="{FF2B5EF4-FFF2-40B4-BE49-F238E27FC236}">
                  <a16:creationId xmlns:a16="http://schemas.microsoft.com/office/drawing/2014/main" id="{AA9FE51D-2D66-3370-A2FD-1897F2661C3D}"/>
                </a:ext>
              </a:extLst>
            </p:cNvPr>
            <p:cNvSpPr/>
            <p:nvPr/>
          </p:nvSpPr>
          <p:spPr>
            <a:xfrm>
              <a:off x="619125" y="4235977"/>
              <a:ext cx="13973175"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PROJECT  MOTIVATION</a:t>
              </a:r>
            </a:p>
          </p:txBody>
        </p:sp>
      </p:grpSp>
      <p:grpSp>
        <p:nvGrpSpPr>
          <p:cNvPr id="1126" name="Group 1125">
            <a:extLst>
              <a:ext uri="{FF2B5EF4-FFF2-40B4-BE49-F238E27FC236}">
                <a16:creationId xmlns:a16="http://schemas.microsoft.com/office/drawing/2014/main" id="{51FDD9FD-803C-6FFA-A1C5-101CA7950C63}"/>
              </a:ext>
            </a:extLst>
          </p:cNvPr>
          <p:cNvGrpSpPr/>
          <p:nvPr/>
        </p:nvGrpSpPr>
        <p:grpSpPr>
          <a:xfrm>
            <a:off x="779461" y="13075714"/>
            <a:ext cx="12854547" cy="5163285"/>
            <a:chOff x="619123" y="14748371"/>
            <a:chExt cx="10308100" cy="5163292"/>
          </a:xfrm>
        </p:grpSpPr>
        <p:sp>
          <p:nvSpPr>
            <p:cNvPr id="1088" name="TextBox 1087">
              <a:extLst>
                <a:ext uri="{FF2B5EF4-FFF2-40B4-BE49-F238E27FC236}">
                  <a16:creationId xmlns:a16="http://schemas.microsoft.com/office/drawing/2014/main" id="{C4B928C0-525D-CA6E-A4FC-94057034989A}"/>
                </a:ext>
              </a:extLst>
            </p:cNvPr>
            <p:cNvSpPr txBox="1"/>
            <p:nvPr/>
          </p:nvSpPr>
          <p:spPr>
            <a:xfrm>
              <a:off x="619123" y="15996997"/>
              <a:ext cx="10308100" cy="3914666"/>
            </a:xfrm>
            <a:prstGeom prst="rect">
              <a:avLst/>
            </a:prstGeom>
            <a:solidFill>
              <a:schemeClr val="bg1"/>
            </a:solidFill>
            <a:ln w="76200">
              <a:noFill/>
            </a:ln>
          </p:spPr>
          <p:txBody>
            <a:bodyPr wrap="square" rtlCol="0">
              <a:spAutoFit/>
            </a:bodyPr>
            <a:lstStyle/>
            <a:p>
              <a:pPr marL="571446" indent="-571446" algn="just">
                <a:lnSpc>
                  <a:spcPts val="5004"/>
                </a:lnSpc>
                <a:buFont typeface="Arial" panose="020B0604020202020204" pitchFamily="34" charset="0"/>
                <a:buChar char="•"/>
              </a:pPr>
              <a:r>
                <a:rPr lang="en-US" sz="4896" spc="-99" dirty="0">
                  <a:solidFill>
                    <a:schemeClr val="tx1">
                      <a:lumMod val="85000"/>
                      <a:lumOff val="15000"/>
                    </a:schemeClr>
                  </a:solidFill>
                </a:rPr>
                <a:t>As </a:t>
              </a:r>
              <a:r>
                <a:rPr lang="en-US" sz="4896" b="1" u="sng" spc="-99" dirty="0">
                  <a:solidFill>
                    <a:schemeClr val="tx1">
                      <a:lumMod val="85000"/>
                      <a:lumOff val="15000"/>
                    </a:schemeClr>
                  </a:solidFill>
                </a:rPr>
                <a:t>emotion intensity increases</a:t>
              </a:r>
              <a:r>
                <a:rPr lang="en-US" sz="4896" spc="-99" dirty="0">
                  <a:solidFill>
                    <a:schemeClr val="tx1">
                      <a:lumMod val="85000"/>
                      <a:lumOff val="15000"/>
                    </a:schemeClr>
                  </a:solidFill>
                </a:rPr>
                <a:t>, the probability of regulating via </a:t>
              </a:r>
              <a:r>
                <a:rPr lang="en-US" sz="4896" b="1" u="sng" spc="-99" dirty="0">
                  <a:solidFill>
                    <a:srgbClr val="F87168"/>
                  </a:solidFill>
                </a:rPr>
                <a:t>distraction</a:t>
              </a:r>
              <a:r>
                <a:rPr lang="en-US" sz="4896" b="1" u="sng" spc="-99" dirty="0"/>
                <a:t> </a:t>
              </a:r>
              <a:r>
                <a:rPr lang="en-US" sz="4896" b="1" u="sng" spc="-99" dirty="0">
                  <a:solidFill>
                    <a:schemeClr val="tx1">
                      <a:lumMod val="85000"/>
                      <a:lumOff val="15000"/>
                    </a:schemeClr>
                  </a:solidFill>
                </a:rPr>
                <a:t>increases</a:t>
              </a:r>
              <a:r>
                <a:rPr lang="en-US" sz="4896" spc="-99" dirty="0">
                  <a:solidFill>
                    <a:schemeClr val="tx1">
                      <a:lumMod val="85000"/>
                      <a:lumOff val="15000"/>
                    </a:schemeClr>
                  </a:solidFill>
                </a:rPr>
                <a:t>, while </a:t>
              </a:r>
              <a:r>
                <a:rPr lang="en-US" sz="4896" b="1" u="sng" spc="-99" dirty="0">
                  <a:solidFill>
                    <a:srgbClr val="23C7CC"/>
                  </a:solidFill>
                </a:rPr>
                <a:t>reappraisal</a:t>
              </a:r>
              <a:r>
                <a:rPr lang="en-US" sz="4896" b="1" u="sng" spc="-99" dirty="0"/>
                <a:t> </a:t>
              </a:r>
              <a:r>
                <a:rPr lang="en-US" sz="4896" b="1" u="sng" spc="-99" dirty="0">
                  <a:solidFill>
                    <a:schemeClr val="tx1">
                      <a:lumMod val="85000"/>
                      <a:lumOff val="15000"/>
                    </a:schemeClr>
                  </a:solidFill>
                </a:rPr>
                <a:t>decreases</a:t>
              </a:r>
              <a:r>
                <a:rPr lang="en-US" sz="4896" b="1" spc="-99" dirty="0">
                  <a:solidFill>
                    <a:schemeClr val="tx1">
                      <a:lumMod val="85000"/>
                      <a:lumOff val="15000"/>
                    </a:schemeClr>
                  </a:solidFill>
                </a:rPr>
                <a:t>.</a:t>
              </a:r>
              <a:r>
                <a:rPr lang="en-US" sz="4896" spc="-99" dirty="0">
                  <a:solidFill>
                    <a:schemeClr val="tx1">
                      <a:lumMod val="85000"/>
                      <a:lumOff val="15000"/>
                    </a:schemeClr>
                  </a:solidFill>
                </a:rPr>
                <a:t> </a:t>
              </a:r>
              <a:r>
                <a:rPr lang="en-US" sz="4896" spc="-99" baseline="30000" dirty="0">
                  <a:solidFill>
                    <a:schemeClr val="tx1">
                      <a:lumMod val="85000"/>
                      <a:lumOff val="15000"/>
                    </a:schemeClr>
                  </a:solidFill>
                </a:rPr>
                <a:t>4</a:t>
              </a:r>
              <a:endParaRPr lang="en-US" sz="4896" b="1" u="sng" spc="-99" dirty="0">
                <a:solidFill>
                  <a:schemeClr val="tx1">
                    <a:lumMod val="85000"/>
                    <a:lumOff val="15000"/>
                  </a:schemeClr>
                </a:solidFill>
              </a:endParaRPr>
            </a:p>
            <a:p>
              <a:pPr marL="571446" indent="-571446" algn="just">
                <a:lnSpc>
                  <a:spcPts val="5004"/>
                </a:lnSpc>
                <a:buFont typeface="Arial" panose="020B0604020202020204" pitchFamily="34" charset="0"/>
                <a:buChar char="•"/>
              </a:pPr>
              <a:endParaRPr lang="en-US" sz="4797" b="1" u="sng" spc="-99" dirty="0"/>
            </a:p>
            <a:p>
              <a:pPr marL="571446" indent="-571446" algn="just">
                <a:lnSpc>
                  <a:spcPts val="5004"/>
                </a:lnSpc>
                <a:buFont typeface="Arial" panose="020B0604020202020204" pitchFamily="34" charset="0"/>
                <a:buChar char="•"/>
              </a:pPr>
              <a:r>
                <a:rPr lang="en-US" sz="4000" spc="-99" dirty="0">
                  <a:solidFill>
                    <a:schemeClr val="tx1">
                      <a:lumMod val="85000"/>
                      <a:lumOff val="15000"/>
                    </a:schemeClr>
                  </a:solidFill>
                </a:rPr>
                <a:t>Meta-analysis suggests this effect size is “very large” (r+ = 0.46 – 0.61) and consistent. </a:t>
              </a:r>
              <a:r>
                <a:rPr lang="en-US" sz="4000" spc="-99" baseline="30000" dirty="0">
                  <a:solidFill>
                    <a:schemeClr val="tx1">
                      <a:lumMod val="85000"/>
                      <a:lumOff val="15000"/>
                    </a:schemeClr>
                  </a:solidFill>
                </a:rPr>
                <a:t>5</a:t>
              </a:r>
            </a:p>
          </p:txBody>
        </p:sp>
        <p:sp>
          <p:nvSpPr>
            <p:cNvPr id="1093" name="Rectangle: Rounded Corners 1092">
              <a:extLst>
                <a:ext uri="{FF2B5EF4-FFF2-40B4-BE49-F238E27FC236}">
                  <a16:creationId xmlns:a16="http://schemas.microsoft.com/office/drawing/2014/main" id="{0AB3E397-FC74-F8AC-51D2-5066666FE6DD}"/>
                </a:ext>
              </a:extLst>
            </p:cNvPr>
            <p:cNvSpPr/>
            <p:nvPr/>
          </p:nvSpPr>
          <p:spPr>
            <a:xfrm>
              <a:off x="619124" y="14748371"/>
              <a:ext cx="10308099"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HYPOTHESES</a:t>
              </a:r>
            </a:p>
          </p:txBody>
        </p:sp>
      </p:grpSp>
      <p:grpSp>
        <p:nvGrpSpPr>
          <p:cNvPr id="8" name="Group 7">
            <a:extLst>
              <a:ext uri="{FF2B5EF4-FFF2-40B4-BE49-F238E27FC236}">
                <a16:creationId xmlns:a16="http://schemas.microsoft.com/office/drawing/2014/main" id="{6FF53D46-48CC-3825-D31C-459C8CAB09E2}"/>
              </a:ext>
            </a:extLst>
          </p:cNvPr>
          <p:cNvGrpSpPr/>
          <p:nvPr/>
        </p:nvGrpSpPr>
        <p:grpSpPr>
          <a:xfrm>
            <a:off x="785592" y="24364576"/>
            <a:ext cx="12854982" cy="7934516"/>
            <a:chOff x="37555027" y="21783643"/>
            <a:chExt cx="11125889" cy="7934494"/>
          </a:xfrm>
        </p:grpSpPr>
        <p:sp>
          <p:nvSpPr>
            <p:cNvPr id="1184" name="Rectangle: Rounded Corners 1183">
              <a:extLst>
                <a:ext uri="{FF2B5EF4-FFF2-40B4-BE49-F238E27FC236}">
                  <a16:creationId xmlns:a16="http://schemas.microsoft.com/office/drawing/2014/main" id="{463BC660-6C22-BE02-EB1A-B6704DB9312E}"/>
                </a:ext>
              </a:extLst>
            </p:cNvPr>
            <p:cNvSpPr/>
            <p:nvPr/>
          </p:nvSpPr>
          <p:spPr>
            <a:xfrm>
              <a:off x="37555027" y="21783643"/>
              <a:ext cx="11125889"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CONCLUSIONS</a:t>
              </a:r>
            </a:p>
          </p:txBody>
        </p:sp>
        <p:sp>
          <p:nvSpPr>
            <p:cNvPr id="7" name="TextBox 6">
              <a:extLst>
                <a:ext uri="{FF2B5EF4-FFF2-40B4-BE49-F238E27FC236}">
                  <a16:creationId xmlns:a16="http://schemas.microsoft.com/office/drawing/2014/main" id="{7CD00481-B6F2-EDF0-5622-43675D4BF323}"/>
                </a:ext>
              </a:extLst>
            </p:cNvPr>
            <p:cNvSpPr txBox="1"/>
            <p:nvPr/>
          </p:nvSpPr>
          <p:spPr>
            <a:xfrm>
              <a:off x="37555027" y="22783052"/>
              <a:ext cx="11085038" cy="6935085"/>
            </a:xfrm>
            <a:prstGeom prst="rect">
              <a:avLst/>
            </a:prstGeom>
            <a:solidFill>
              <a:schemeClr val="bg1"/>
            </a:solidFill>
            <a:ln w="76200">
              <a:noFill/>
            </a:ln>
          </p:spPr>
          <p:txBody>
            <a:bodyPr wrap="square" rtlCol="0">
              <a:spAutoFit/>
            </a:bodyPr>
            <a:lstStyle/>
            <a:p>
              <a:pPr marL="571446" indent="-571446" algn="just">
                <a:lnSpc>
                  <a:spcPts val="3800"/>
                </a:lnSpc>
                <a:buFont typeface="Arial" panose="020B0604020202020204" pitchFamily="34" charset="0"/>
                <a:buChar char="•"/>
              </a:pPr>
              <a:r>
                <a:rPr lang="en-US" sz="4200" spc="50" dirty="0">
                  <a:solidFill>
                    <a:schemeClr val="tx1">
                      <a:lumMod val="85000"/>
                      <a:lumOff val="15000"/>
                    </a:schemeClr>
                  </a:solidFill>
                </a:rPr>
                <a:t>Within high-intensity dynamic situations, </a:t>
              </a:r>
              <a:r>
                <a:rPr lang="en-US" sz="4200" b="1" spc="50" dirty="0">
                  <a:solidFill>
                    <a:srgbClr val="F87168"/>
                  </a:solidFill>
                  <a:effectLst>
                    <a:outerShdw blurRad="38100" dist="38100" dir="2700000" algn="tl">
                      <a:srgbClr val="000000">
                        <a:alpha val="43137"/>
                      </a:srgbClr>
                    </a:outerShdw>
                  </a:effectLst>
                </a:rPr>
                <a:t>Distraction</a:t>
              </a:r>
              <a:r>
                <a:rPr lang="en-US" sz="4200" spc="50" dirty="0">
                  <a:solidFill>
                    <a:schemeClr val="tx1">
                      <a:lumMod val="85000"/>
                      <a:lumOff val="15000"/>
                    </a:schemeClr>
                  </a:solidFill>
                </a:rPr>
                <a:t>, but not </a:t>
              </a:r>
              <a:r>
                <a:rPr lang="en-US" sz="4200" b="1" spc="50" dirty="0">
                  <a:solidFill>
                    <a:srgbClr val="23C7CC"/>
                  </a:solidFill>
                  <a:effectLst>
                    <a:outerShdw blurRad="38100" dist="38100" dir="2700000" algn="tl">
                      <a:srgbClr val="000000">
                        <a:alpha val="43137"/>
                      </a:srgbClr>
                    </a:outerShdw>
                  </a:effectLst>
                </a:rPr>
                <a:t>Reappraisal</a:t>
              </a:r>
              <a:r>
                <a:rPr lang="en-US" sz="4200" spc="50" dirty="0">
                  <a:solidFill>
                    <a:schemeClr val="tx1">
                      <a:lumMod val="85000"/>
                      <a:lumOff val="15000"/>
                    </a:schemeClr>
                  </a:solidFill>
                </a:rPr>
                <a:t>, was </a:t>
              </a:r>
              <a:r>
                <a:rPr lang="en-US" sz="4200" i="1" spc="50" dirty="0">
                  <a:effectLst>
                    <a:outerShdw blurRad="38100" dist="38100" dir="2700000" algn="tl">
                      <a:srgbClr val="000000">
                        <a:alpha val="43137"/>
                      </a:srgbClr>
                    </a:outerShdw>
                  </a:effectLst>
                </a:rPr>
                <a:t>used</a:t>
              </a:r>
              <a:r>
                <a:rPr lang="en-US" sz="4200" spc="50" dirty="0"/>
                <a:t> less often and effectively than people </a:t>
              </a:r>
              <a:r>
                <a:rPr lang="en-US" sz="4200" i="1" spc="50" dirty="0">
                  <a:effectLst>
                    <a:outerShdw blurRad="38100" dist="38100" dir="2700000" algn="tl">
                      <a:srgbClr val="000000">
                        <a:alpha val="43137"/>
                      </a:srgbClr>
                    </a:outerShdw>
                  </a:effectLst>
                </a:rPr>
                <a:t>thought</a:t>
              </a:r>
              <a:r>
                <a:rPr lang="en-US" sz="4200" spc="50" dirty="0"/>
                <a:t> </a:t>
              </a:r>
              <a:r>
                <a:rPr lang="en-US" sz="4200" spc="50" dirty="0">
                  <a:solidFill>
                    <a:schemeClr val="tx1">
                      <a:lumMod val="85000"/>
                      <a:lumOff val="15000"/>
                    </a:schemeClr>
                  </a:solidFill>
                </a:rPr>
                <a:t>it would be.</a:t>
              </a:r>
              <a:br>
                <a:rPr lang="en-US" sz="4200" spc="-150" dirty="0">
                  <a:solidFill>
                    <a:schemeClr val="tx1">
                      <a:lumMod val="85000"/>
                      <a:lumOff val="15000"/>
                    </a:schemeClr>
                  </a:solidFill>
                </a:rPr>
              </a:br>
              <a:endParaRPr lang="en-US" sz="4200" spc="-150" dirty="0">
                <a:solidFill>
                  <a:schemeClr val="tx1">
                    <a:lumMod val="85000"/>
                    <a:lumOff val="15000"/>
                  </a:schemeClr>
                </a:solidFill>
              </a:endParaRPr>
            </a:p>
            <a:p>
              <a:pPr marL="571446" indent="-571446" algn="just">
                <a:lnSpc>
                  <a:spcPts val="3800"/>
                </a:lnSpc>
                <a:buFont typeface="Arial" panose="020B0604020202020204" pitchFamily="34" charset="0"/>
                <a:buChar char="•"/>
              </a:pPr>
              <a:r>
                <a:rPr lang="en-US" sz="4200" spc="-50" dirty="0">
                  <a:solidFill>
                    <a:schemeClr val="tx1">
                      <a:lumMod val="85000"/>
                      <a:lumOff val="15000"/>
                    </a:schemeClr>
                  </a:solidFill>
                </a:rPr>
                <a:t>This contradicts conventional notions as to the strengths and weaknesses of some Process Model strategies.</a:t>
              </a:r>
              <a:br>
                <a:rPr lang="en-US" sz="4200" spc="100" dirty="0">
                  <a:solidFill>
                    <a:schemeClr val="tx1">
                      <a:lumMod val="85000"/>
                      <a:lumOff val="15000"/>
                    </a:schemeClr>
                  </a:solidFill>
                </a:rPr>
              </a:br>
              <a:endParaRPr lang="en-US" sz="4200" spc="100" dirty="0">
                <a:solidFill>
                  <a:schemeClr val="tx1">
                    <a:lumMod val="85000"/>
                    <a:lumOff val="15000"/>
                  </a:schemeClr>
                </a:solidFill>
              </a:endParaRPr>
            </a:p>
            <a:p>
              <a:pPr marL="571446" indent="-571446" algn="just">
                <a:lnSpc>
                  <a:spcPts val="3800"/>
                </a:lnSpc>
                <a:buFont typeface="Arial" panose="020B0604020202020204" pitchFamily="34" charset="0"/>
                <a:buChar char="•"/>
              </a:pPr>
              <a:r>
                <a:rPr lang="en-US" sz="4200" spc="150" dirty="0">
                  <a:solidFill>
                    <a:schemeClr val="tx1">
                      <a:lumMod val="85000"/>
                      <a:lumOff val="15000"/>
                    </a:schemeClr>
                  </a:solidFill>
                </a:rPr>
                <a:t>This is likely a reflection of environmental </a:t>
              </a:r>
              <a:r>
                <a:rPr lang="en-US" sz="4200" spc="150" baseline="30000" dirty="0">
                  <a:solidFill>
                    <a:schemeClr val="tx1">
                      <a:lumMod val="85000"/>
                      <a:lumOff val="15000"/>
                    </a:schemeClr>
                  </a:solidFill>
                </a:rPr>
                <a:t>6</a:t>
              </a:r>
              <a:r>
                <a:rPr lang="en-US" sz="4200" spc="150" dirty="0">
                  <a:solidFill>
                    <a:schemeClr val="tx1">
                      <a:lumMod val="85000"/>
                      <a:lumOff val="15000"/>
                    </a:schemeClr>
                  </a:solidFill>
                </a:rPr>
                <a:t> and action affordances </a:t>
              </a:r>
              <a:r>
                <a:rPr lang="en-US" sz="4200" spc="150" baseline="30000" dirty="0">
                  <a:solidFill>
                    <a:schemeClr val="tx1">
                      <a:lumMod val="85000"/>
                      <a:lumOff val="15000"/>
                    </a:schemeClr>
                  </a:solidFill>
                </a:rPr>
                <a:t>7</a:t>
              </a:r>
              <a:r>
                <a:rPr lang="en-US" sz="4200" spc="150" dirty="0">
                  <a:solidFill>
                    <a:schemeClr val="tx1">
                      <a:lumMod val="85000"/>
                      <a:lumOff val="15000"/>
                    </a:schemeClr>
                  </a:solidFill>
                </a:rPr>
                <a:t>, which demand greater attention within future research. </a:t>
              </a:r>
              <a:endParaRPr lang="en-US" sz="4200" spc="150" baseline="30000" dirty="0">
                <a:solidFill>
                  <a:schemeClr val="tx1">
                    <a:lumMod val="85000"/>
                    <a:lumOff val="15000"/>
                  </a:schemeClr>
                </a:solidFill>
              </a:endParaRPr>
            </a:p>
            <a:p>
              <a:pPr marL="571446" indent="-571446" algn="just">
                <a:lnSpc>
                  <a:spcPts val="3800"/>
                </a:lnSpc>
                <a:buFont typeface="Arial" panose="020B0604020202020204" pitchFamily="34" charset="0"/>
                <a:buChar char="•"/>
              </a:pPr>
              <a:endParaRPr lang="en-US" sz="4200" spc="100" dirty="0">
                <a:solidFill>
                  <a:schemeClr val="tx1">
                    <a:lumMod val="85000"/>
                    <a:lumOff val="15000"/>
                  </a:schemeClr>
                </a:solidFill>
              </a:endParaRPr>
            </a:p>
            <a:p>
              <a:pPr marL="571446" indent="-571446" algn="just">
                <a:lnSpc>
                  <a:spcPts val="3800"/>
                </a:lnSpc>
                <a:buFont typeface="Arial" panose="020B0604020202020204" pitchFamily="34" charset="0"/>
                <a:buChar char="•"/>
              </a:pPr>
              <a:r>
                <a:rPr lang="en-US" sz="4200" spc="100" dirty="0">
                  <a:solidFill>
                    <a:schemeClr val="tx1">
                      <a:lumMod val="85000"/>
                      <a:lumOff val="15000"/>
                    </a:schemeClr>
                  </a:solidFill>
                </a:rPr>
                <a:t>This project contributes to a pre-existing chorus emphasizing the need for greater ecological validity in the emotion regulation literature. </a:t>
              </a:r>
              <a:r>
                <a:rPr lang="en-US" sz="4200" spc="100" baseline="30000" dirty="0">
                  <a:solidFill>
                    <a:schemeClr val="tx1">
                      <a:lumMod val="85000"/>
                      <a:lumOff val="15000"/>
                    </a:schemeClr>
                  </a:solidFill>
                </a:rPr>
                <a:t>8</a:t>
              </a:r>
            </a:p>
          </p:txBody>
        </p:sp>
      </p:grpSp>
      <p:grpSp>
        <p:nvGrpSpPr>
          <p:cNvPr id="18" name="Group 17">
            <a:extLst>
              <a:ext uri="{FF2B5EF4-FFF2-40B4-BE49-F238E27FC236}">
                <a16:creationId xmlns:a16="http://schemas.microsoft.com/office/drawing/2014/main" id="{01EA602D-6A7E-4B69-D595-E5C443E42ADD}"/>
              </a:ext>
            </a:extLst>
          </p:cNvPr>
          <p:cNvGrpSpPr/>
          <p:nvPr/>
        </p:nvGrpSpPr>
        <p:grpSpPr>
          <a:xfrm>
            <a:off x="779023" y="32321410"/>
            <a:ext cx="12854982" cy="4059298"/>
            <a:chOff x="38722509" y="29390211"/>
            <a:chExt cx="11125890" cy="4059298"/>
          </a:xfrm>
        </p:grpSpPr>
        <p:sp>
          <p:nvSpPr>
            <p:cNvPr id="1185" name="Rectangle: Rounded Corners 1184">
              <a:extLst>
                <a:ext uri="{FF2B5EF4-FFF2-40B4-BE49-F238E27FC236}">
                  <a16:creationId xmlns:a16="http://schemas.microsoft.com/office/drawing/2014/main" id="{D13F8597-2EF3-CC97-80FC-A71D812271AB}"/>
                </a:ext>
              </a:extLst>
            </p:cNvPr>
            <p:cNvSpPr/>
            <p:nvPr/>
          </p:nvSpPr>
          <p:spPr>
            <a:xfrm>
              <a:off x="38722509" y="29390211"/>
              <a:ext cx="11125890" cy="89872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REFERENCES</a:t>
              </a:r>
            </a:p>
          </p:txBody>
        </p:sp>
        <p:sp>
          <p:nvSpPr>
            <p:cNvPr id="10" name="TextBox 9">
              <a:extLst>
                <a:ext uri="{FF2B5EF4-FFF2-40B4-BE49-F238E27FC236}">
                  <a16:creationId xmlns:a16="http://schemas.microsoft.com/office/drawing/2014/main" id="{21A453C0-20C1-2F86-6BA7-AC2ADB1C5554}"/>
                </a:ext>
              </a:extLst>
            </p:cNvPr>
            <p:cNvSpPr txBox="1"/>
            <p:nvPr/>
          </p:nvSpPr>
          <p:spPr>
            <a:xfrm>
              <a:off x="38722515" y="30346352"/>
              <a:ext cx="11085039" cy="3103157"/>
            </a:xfrm>
            <a:prstGeom prst="rect">
              <a:avLst/>
            </a:prstGeom>
            <a:solidFill>
              <a:schemeClr val="bg1"/>
            </a:solidFill>
            <a:ln w="76200">
              <a:noFill/>
            </a:ln>
          </p:spPr>
          <p:txBody>
            <a:bodyPr wrap="square" rtlCol="0">
              <a:spAutoFit/>
            </a:bodyPr>
            <a:lstStyle/>
            <a:p>
              <a:pPr marL="342864" indent="-342864">
                <a:lnSpc>
                  <a:spcPts val="1800"/>
                </a:lnSpc>
                <a:buFont typeface="+mj-lt"/>
                <a:buAutoNum type="arabicPeriod"/>
              </a:pPr>
              <a:r>
                <a:rPr lang="en-US" kern="0" dirty="0">
                  <a:solidFill>
                    <a:schemeClr val="tx1">
                      <a:lumMod val="85000"/>
                      <a:lumOff val="15000"/>
                    </a:schemeClr>
                  </a:solidFill>
                </a:rPr>
                <a:t>Opitz, P. C., Cavanagh, S. R., &amp; </a:t>
              </a:r>
              <a:r>
                <a:rPr lang="en-US" kern="0" dirty="0" err="1">
                  <a:solidFill>
                    <a:schemeClr val="tx1">
                      <a:lumMod val="85000"/>
                      <a:lumOff val="15000"/>
                    </a:schemeClr>
                  </a:solidFill>
                </a:rPr>
                <a:t>Urry</a:t>
              </a:r>
              <a:r>
                <a:rPr lang="en-US" kern="0" dirty="0">
                  <a:solidFill>
                    <a:schemeClr val="tx1">
                      <a:lumMod val="85000"/>
                      <a:lumOff val="15000"/>
                    </a:schemeClr>
                  </a:solidFill>
                </a:rPr>
                <a:t>, H. L. (2015). Uninstructed emotion regulation choice in four studies of cognitive reappraisal. </a:t>
              </a:r>
              <a:r>
                <a:rPr lang="en-US" i="1" kern="0" dirty="0">
                  <a:solidFill>
                    <a:schemeClr val="tx1">
                      <a:lumMod val="85000"/>
                      <a:lumOff val="15000"/>
                    </a:schemeClr>
                  </a:solidFill>
                </a:rPr>
                <a:t>Pers Ind Diff</a:t>
              </a:r>
              <a:r>
                <a:rPr lang="en-US" kern="0" dirty="0">
                  <a:solidFill>
                    <a:schemeClr val="tx1">
                      <a:lumMod val="85000"/>
                      <a:lumOff val="15000"/>
                    </a:schemeClr>
                  </a:solidFill>
                </a:rPr>
                <a:t>, 86, 455–464. </a:t>
              </a:r>
            </a:p>
            <a:p>
              <a:pPr marL="342864" indent="-342864">
                <a:lnSpc>
                  <a:spcPts val="1800"/>
                </a:lnSpc>
                <a:buFont typeface="+mj-lt"/>
                <a:buAutoNum type="arabicPeriod"/>
              </a:pPr>
              <a:r>
                <a:rPr lang="en-US" kern="0" dirty="0" err="1">
                  <a:solidFill>
                    <a:schemeClr val="tx1">
                      <a:lumMod val="85000"/>
                      <a:lumOff val="15000"/>
                    </a:schemeClr>
                  </a:solidFill>
                </a:rPr>
                <a:t>Sheppes</a:t>
              </a:r>
              <a:r>
                <a:rPr lang="en-US" kern="0" dirty="0">
                  <a:solidFill>
                    <a:schemeClr val="tx1">
                      <a:lumMod val="85000"/>
                      <a:lumOff val="15000"/>
                    </a:schemeClr>
                  </a:solidFill>
                </a:rPr>
                <a:t>, G. (2020). Transcending the “good &amp; bad” and “here &amp; now” in emotion regulation: Costs and benefits of strategies across regulatory stages. </a:t>
              </a:r>
              <a:r>
                <a:rPr lang="en-US" i="1" kern="0" dirty="0">
                  <a:solidFill>
                    <a:schemeClr val="tx1">
                      <a:lumMod val="85000"/>
                      <a:lumOff val="15000"/>
                    </a:schemeClr>
                  </a:solidFill>
                </a:rPr>
                <a:t>Adv in Exp Soc Psych, </a:t>
              </a:r>
              <a:r>
                <a:rPr lang="en-US" kern="0" dirty="0">
                  <a:solidFill>
                    <a:schemeClr val="tx1">
                      <a:lumMod val="85000"/>
                      <a:lumOff val="15000"/>
                    </a:schemeClr>
                  </a:solidFill>
                </a:rPr>
                <a:t>61, 185-236. </a:t>
              </a:r>
            </a:p>
            <a:p>
              <a:pPr marL="342864" indent="-342864">
                <a:lnSpc>
                  <a:spcPts val="1800"/>
                </a:lnSpc>
                <a:buFont typeface="+mj-lt"/>
                <a:buAutoNum type="arabicPeriod"/>
              </a:pPr>
              <a:r>
                <a:rPr lang="en-US" kern="0" dirty="0">
                  <a:solidFill>
                    <a:schemeClr val="tx1">
                      <a:lumMod val="85000"/>
                      <a:lumOff val="15000"/>
                    </a:schemeClr>
                  </a:solidFill>
                </a:rPr>
                <a:t>Mitchell, W. J., </a:t>
              </a:r>
              <a:r>
                <a:rPr lang="en-US" kern="0" dirty="0" err="1">
                  <a:solidFill>
                    <a:schemeClr val="tx1">
                      <a:lumMod val="85000"/>
                      <a:lumOff val="15000"/>
                    </a:schemeClr>
                  </a:solidFill>
                </a:rPr>
                <a:t>Stasiak</a:t>
              </a:r>
              <a:r>
                <a:rPr lang="en-US" kern="0" dirty="0">
                  <a:solidFill>
                    <a:schemeClr val="tx1">
                      <a:lumMod val="85000"/>
                      <a:lumOff val="15000"/>
                    </a:schemeClr>
                  </a:solidFill>
                </a:rPr>
                <a:t>, J., … &amp; Helion, C. (In Print). Emotion regulation strategy use and forecasting in response to dynamic, multimodal stimuli. </a:t>
              </a:r>
              <a:r>
                <a:rPr lang="en-US" i="1" kern="0" dirty="0">
                  <a:solidFill>
                    <a:schemeClr val="tx1">
                      <a:lumMod val="85000"/>
                      <a:lumOff val="15000"/>
                    </a:schemeClr>
                  </a:solidFill>
                </a:rPr>
                <a:t>J of Exp Psych: Gen</a:t>
              </a:r>
              <a:r>
                <a:rPr lang="en-US" kern="0" dirty="0">
                  <a:solidFill>
                    <a:schemeClr val="tx1">
                      <a:lumMod val="85000"/>
                      <a:lumOff val="15000"/>
                    </a:schemeClr>
                  </a:solidFill>
                </a:rPr>
                <a:t>. </a:t>
              </a:r>
            </a:p>
            <a:p>
              <a:pPr marL="342864" indent="-342864">
                <a:lnSpc>
                  <a:spcPts val="1800"/>
                </a:lnSpc>
                <a:buFont typeface="+mj-lt"/>
                <a:buAutoNum type="arabicPeriod"/>
              </a:pPr>
              <a:r>
                <a:rPr lang="en-US" kern="0" dirty="0" err="1">
                  <a:solidFill>
                    <a:schemeClr val="tx1">
                      <a:lumMod val="85000"/>
                      <a:lumOff val="15000"/>
                    </a:schemeClr>
                  </a:solidFill>
                </a:rPr>
                <a:t>Sheppes</a:t>
              </a:r>
              <a:r>
                <a:rPr lang="en-US" kern="0" dirty="0">
                  <a:solidFill>
                    <a:schemeClr val="tx1">
                      <a:lumMod val="85000"/>
                      <a:lumOff val="15000"/>
                    </a:schemeClr>
                  </a:solidFill>
                </a:rPr>
                <a:t>, G., </a:t>
              </a:r>
              <a:r>
                <a:rPr lang="en-US" kern="0" dirty="0" err="1">
                  <a:solidFill>
                    <a:schemeClr val="tx1">
                      <a:lumMod val="85000"/>
                      <a:lumOff val="15000"/>
                    </a:schemeClr>
                  </a:solidFill>
                </a:rPr>
                <a:t>Scheibe</a:t>
              </a:r>
              <a:r>
                <a:rPr lang="en-US" kern="0" dirty="0">
                  <a:solidFill>
                    <a:schemeClr val="tx1">
                      <a:lumMod val="85000"/>
                      <a:lumOff val="15000"/>
                    </a:schemeClr>
                  </a:solidFill>
                </a:rPr>
                <a:t>, S., Suri, G., &amp; Gross, J. J. (2011). Emotion-Regulation Choice. </a:t>
              </a:r>
              <a:r>
                <a:rPr lang="en-US" i="1" kern="0" dirty="0">
                  <a:solidFill>
                    <a:schemeClr val="tx1">
                      <a:lumMod val="85000"/>
                      <a:lumOff val="15000"/>
                    </a:schemeClr>
                  </a:solidFill>
                </a:rPr>
                <a:t>Psych Sci</a:t>
              </a:r>
              <a:r>
                <a:rPr lang="en-US" kern="0" dirty="0">
                  <a:solidFill>
                    <a:schemeClr val="tx1">
                      <a:lumMod val="85000"/>
                      <a:lumOff val="15000"/>
                    </a:schemeClr>
                  </a:solidFill>
                </a:rPr>
                <a:t>, 22(11), 1391–1396. </a:t>
              </a:r>
            </a:p>
            <a:p>
              <a:pPr marL="342864" indent="-342864">
                <a:lnSpc>
                  <a:spcPts val="1800"/>
                </a:lnSpc>
                <a:buFont typeface="+mj-lt"/>
                <a:buAutoNum type="arabicPeriod"/>
              </a:pPr>
              <a:r>
                <a:rPr lang="en-US" kern="0" dirty="0">
                  <a:solidFill>
                    <a:schemeClr val="tx1">
                      <a:lumMod val="85000"/>
                      <a:lumOff val="15000"/>
                    </a:schemeClr>
                  </a:solidFill>
                </a:rPr>
                <a:t>Matthews, M., Webb, T. L., … &amp; </a:t>
              </a:r>
              <a:r>
                <a:rPr lang="en-US" kern="0" dirty="0" err="1">
                  <a:solidFill>
                    <a:schemeClr val="tx1">
                      <a:lumMod val="85000"/>
                      <a:lumOff val="15000"/>
                    </a:schemeClr>
                  </a:solidFill>
                </a:rPr>
                <a:t>Sheppes</a:t>
              </a:r>
              <a:r>
                <a:rPr lang="en-US" kern="0" dirty="0">
                  <a:solidFill>
                    <a:schemeClr val="tx1">
                      <a:lumMod val="85000"/>
                      <a:lumOff val="15000"/>
                    </a:schemeClr>
                  </a:solidFill>
                </a:rPr>
                <a:t>, G. (2021). Identifying the determinants of emotion regulation choice: A systematic review with meta-analysis. </a:t>
              </a:r>
              <a:r>
                <a:rPr lang="en-US" i="1" kern="0" dirty="0">
                  <a:solidFill>
                    <a:schemeClr val="tx1">
                      <a:lumMod val="85000"/>
                      <a:lumOff val="15000"/>
                    </a:schemeClr>
                  </a:solidFill>
                </a:rPr>
                <a:t>Cog and Emo</a:t>
              </a:r>
              <a:r>
                <a:rPr lang="en-US" kern="0" dirty="0">
                  <a:solidFill>
                    <a:schemeClr val="tx1">
                      <a:lumMod val="85000"/>
                      <a:lumOff val="15000"/>
                    </a:schemeClr>
                  </a:solidFill>
                </a:rPr>
                <a:t>, 35(6), 1056–1084. </a:t>
              </a:r>
            </a:p>
            <a:p>
              <a:pPr marL="342864" indent="-342864">
                <a:lnSpc>
                  <a:spcPts val="1800"/>
                </a:lnSpc>
                <a:buFont typeface="+mj-lt"/>
                <a:buAutoNum type="arabicPeriod"/>
              </a:pPr>
              <a:r>
                <a:rPr lang="en-US" kern="0" dirty="0" err="1">
                  <a:solidFill>
                    <a:schemeClr val="tx1">
                      <a:lumMod val="85000"/>
                      <a:lumOff val="15000"/>
                    </a:schemeClr>
                  </a:solidFill>
                </a:rPr>
                <a:t>Uusberg</a:t>
              </a:r>
              <a:r>
                <a:rPr lang="en-US" kern="0" dirty="0">
                  <a:solidFill>
                    <a:schemeClr val="tx1">
                      <a:lumMod val="85000"/>
                      <a:lumOff val="15000"/>
                    </a:schemeClr>
                  </a:solidFill>
                </a:rPr>
                <a:t>, A., Taxer, J. L., … &amp; Gross, J. J. (2019). Reappraising Reappraisal. Emotion Review, 11(4), 267–282. </a:t>
              </a:r>
            </a:p>
            <a:p>
              <a:pPr marL="342864" indent="-342864">
                <a:lnSpc>
                  <a:spcPts val="1800"/>
                </a:lnSpc>
                <a:buFont typeface="+mj-lt"/>
                <a:buAutoNum type="arabicPeriod"/>
              </a:pPr>
              <a:r>
                <a:rPr lang="en-US" kern="0" dirty="0" err="1">
                  <a:solidFill>
                    <a:schemeClr val="tx1">
                      <a:lumMod val="85000"/>
                      <a:lumOff val="15000"/>
                    </a:schemeClr>
                  </a:solidFill>
                </a:rPr>
                <a:t>Bramson</a:t>
              </a:r>
              <a:r>
                <a:rPr lang="en-US" kern="0" dirty="0">
                  <a:solidFill>
                    <a:schemeClr val="tx1">
                      <a:lumMod val="85000"/>
                      <a:lumOff val="15000"/>
                    </a:schemeClr>
                  </a:solidFill>
                </a:rPr>
                <a:t>, B., Toni, I., &amp; </a:t>
              </a:r>
              <a:r>
                <a:rPr lang="en-US" kern="0" dirty="0" err="1">
                  <a:solidFill>
                    <a:schemeClr val="tx1">
                      <a:lumMod val="85000"/>
                      <a:lumOff val="15000"/>
                    </a:schemeClr>
                  </a:solidFill>
                </a:rPr>
                <a:t>Roelofs</a:t>
              </a:r>
              <a:r>
                <a:rPr lang="en-US" kern="0" dirty="0">
                  <a:solidFill>
                    <a:schemeClr val="tx1">
                      <a:lumMod val="85000"/>
                      <a:lumOff val="15000"/>
                    </a:schemeClr>
                  </a:solidFill>
                </a:rPr>
                <a:t>, K. (2023). Emotion regulation from an action-control perspective. </a:t>
              </a:r>
              <a:r>
                <a:rPr lang="en-US" i="1" kern="0" dirty="0" err="1">
                  <a:solidFill>
                    <a:schemeClr val="tx1">
                      <a:lumMod val="85000"/>
                      <a:lumOff val="15000"/>
                    </a:schemeClr>
                  </a:solidFill>
                </a:rPr>
                <a:t>Neurosci</a:t>
              </a:r>
              <a:r>
                <a:rPr lang="en-US" i="1" kern="0" dirty="0">
                  <a:solidFill>
                    <a:schemeClr val="tx1">
                      <a:lumMod val="85000"/>
                      <a:lumOff val="15000"/>
                    </a:schemeClr>
                  </a:solidFill>
                </a:rPr>
                <a:t> &amp; </a:t>
              </a:r>
              <a:r>
                <a:rPr lang="en-US" i="1" kern="0" dirty="0" err="1">
                  <a:solidFill>
                    <a:schemeClr val="tx1">
                      <a:lumMod val="85000"/>
                      <a:lumOff val="15000"/>
                    </a:schemeClr>
                  </a:solidFill>
                </a:rPr>
                <a:t>Biobehav</a:t>
              </a:r>
              <a:r>
                <a:rPr lang="en-US" i="1" kern="0" dirty="0">
                  <a:solidFill>
                    <a:schemeClr val="tx1">
                      <a:lumMod val="85000"/>
                      <a:lumOff val="15000"/>
                    </a:schemeClr>
                  </a:solidFill>
                </a:rPr>
                <a:t> Rev</a:t>
              </a:r>
              <a:r>
                <a:rPr lang="en-US" kern="0" dirty="0">
                  <a:solidFill>
                    <a:schemeClr val="tx1">
                      <a:lumMod val="85000"/>
                      <a:lumOff val="15000"/>
                    </a:schemeClr>
                  </a:solidFill>
                </a:rPr>
                <a:t>, 153, 105397. </a:t>
              </a:r>
            </a:p>
            <a:p>
              <a:pPr marL="342864" indent="-342864">
                <a:lnSpc>
                  <a:spcPts val="1800"/>
                </a:lnSpc>
                <a:buFont typeface="+mj-lt"/>
                <a:buAutoNum type="arabicPeriod"/>
              </a:pPr>
              <a:r>
                <a:rPr lang="en-US" kern="0" dirty="0" err="1">
                  <a:solidFill>
                    <a:schemeClr val="tx1">
                      <a:lumMod val="85000"/>
                      <a:lumOff val="15000"/>
                    </a:schemeClr>
                  </a:solidFill>
                </a:rPr>
                <a:t>Aldao</a:t>
              </a:r>
              <a:r>
                <a:rPr lang="en-US" kern="0" dirty="0">
                  <a:solidFill>
                    <a:schemeClr val="tx1">
                      <a:lumMod val="85000"/>
                      <a:lumOff val="15000"/>
                    </a:schemeClr>
                  </a:solidFill>
                </a:rPr>
                <a:t>, A. (2013). The Future of Emotion Regulation Research: Capturing Context. </a:t>
              </a:r>
              <a:r>
                <a:rPr lang="en-US" i="1" kern="0" dirty="0" err="1">
                  <a:solidFill>
                    <a:schemeClr val="tx1">
                      <a:lumMod val="85000"/>
                      <a:lumOff val="15000"/>
                    </a:schemeClr>
                  </a:solidFill>
                </a:rPr>
                <a:t>Perspect</a:t>
              </a:r>
              <a:r>
                <a:rPr lang="en-US" i="1" kern="0" dirty="0">
                  <a:solidFill>
                    <a:schemeClr val="tx1">
                      <a:lumMod val="85000"/>
                      <a:lumOff val="15000"/>
                    </a:schemeClr>
                  </a:solidFill>
                </a:rPr>
                <a:t> on Psychol Sci</a:t>
              </a:r>
              <a:r>
                <a:rPr lang="en-US" kern="0" dirty="0">
                  <a:solidFill>
                    <a:schemeClr val="tx1">
                      <a:lumMod val="85000"/>
                      <a:lumOff val="15000"/>
                    </a:schemeClr>
                  </a:solidFill>
                </a:rPr>
                <a:t>, 8(2), 155–172. </a:t>
              </a:r>
            </a:p>
          </p:txBody>
        </p:sp>
      </p:grpSp>
      <p:grpSp>
        <p:nvGrpSpPr>
          <p:cNvPr id="1793" name="Group 1792">
            <a:extLst>
              <a:ext uri="{FF2B5EF4-FFF2-40B4-BE49-F238E27FC236}">
                <a16:creationId xmlns:a16="http://schemas.microsoft.com/office/drawing/2014/main" id="{FC1FFCA6-0081-5F40-0D03-0FED86B59691}"/>
              </a:ext>
            </a:extLst>
          </p:cNvPr>
          <p:cNvGrpSpPr/>
          <p:nvPr/>
        </p:nvGrpSpPr>
        <p:grpSpPr>
          <a:xfrm>
            <a:off x="779023" y="18584996"/>
            <a:ext cx="12854986" cy="4425713"/>
            <a:chOff x="619123" y="14748371"/>
            <a:chExt cx="10308100" cy="4425722"/>
          </a:xfrm>
        </p:grpSpPr>
        <p:sp>
          <p:nvSpPr>
            <p:cNvPr id="1794" name="TextBox 1793">
              <a:extLst>
                <a:ext uri="{FF2B5EF4-FFF2-40B4-BE49-F238E27FC236}">
                  <a16:creationId xmlns:a16="http://schemas.microsoft.com/office/drawing/2014/main" id="{F632B7D1-CF01-F5DD-4EFA-986B9B613A24}"/>
                </a:ext>
              </a:extLst>
            </p:cNvPr>
            <p:cNvSpPr txBox="1"/>
            <p:nvPr/>
          </p:nvSpPr>
          <p:spPr>
            <a:xfrm>
              <a:off x="619123" y="15996998"/>
              <a:ext cx="10308100" cy="3177095"/>
            </a:xfrm>
            <a:prstGeom prst="rect">
              <a:avLst/>
            </a:prstGeom>
            <a:solidFill>
              <a:schemeClr val="bg1"/>
            </a:solidFill>
            <a:ln w="76200">
              <a:noFill/>
            </a:ln>
          </p:spPr>
          <p:txBody>
            <a:bodyPr wrap="square" rtlCol="0">
              <a:spAutoFit/>
            </a:bodyPr>
            <a:lstStyle/>
            <a:p>
              <a:pPr marL="571446" indent="-571446" algn="just">
                <a:lnSpc>
                  <a:spcPts val="3996"/>
                </a:lnSpc>
                <a:buFont typeface="Arial" panose="020B0604020202020204" pitchFamily="34" charset="0"/>
                <a:buChar char="•"/>
              </a:pPr>
              <a:r>
                <a:rPr lang="en-US" sz="3996" spc="-99" dirty="0">
                  <a:solidFill>
                    <a:schemeClr val="tx1">
                      <a:lumMod val="85000"/>
                      <a:lumOff val="15000"/>
                    </a:schemeClr>
                  </a:solidFill>
                </a:rPr>
                <a:t>Across all studies, Hierarchical Binary Logistic Regression was used to assess the hypothesized association between the intensity of negative emotion and which strategy was reportedly used or forecasted for each event.</a:t>
              </a:r>
            </a:p>
            <a:p>
              <a:pPr marL="571446" indent="-571446" algn="just">
                <a:lnSpc>
                  <a:spcPts val="3996"/>
                </a:lnSpc>
                <a:buFont typeface="Arial" panose="020B0604020202020204" pitchFamily="34" charset="0"/>
                <a:buChar char="•"/>
              </a:pPr>
              <a:endParaRPr lang="en-US" sz="3996" spc="-99" dirty="0">
                <a:solidFill>
                  <a:schemeClr val="tx1">
                    <a:lumMod val="85000"/>
                    <a:lumOff val="15000"/>
                  </a:schemeClr>
                </a:solidFill>
              </a:endParaRPr>
            </a:p>
            <a:p>
              <a:pPr marL="571446" indent="-571446" algn="just">
                <a:lnSpc>
                  <a:spcPts val="3996"/>
                </a:lnSpc>
                <a:buFont typeface="Arial" panose="020B0604020202020204" pitchFamily="34" charset="0"/>
                <a:buChar char="•"/>
              </a:pPr>
              <a:r>
                <a:rPr lang="en-US" sz="3996" spc="-99" dirty="0">
                  <a:solidFill>
                    <a:schemeClr val="tx1">
                      <a:lumMod val="85000"/>
                      <a:lumOff val="15000"/>
                    </a:schemeClr>
                  </a:solidFill>
                </a:rPr>
                <a:t>Employed model testing using the information criterion method (i.e., BIC comparison), though model covariates differed across studies.  </a:t>
              </a:r>
            </a:p>
          </p:txBody>
        </p:sp>
        <p:sp>
          <p:nvSpPr>
            <p:cNvPr id="1795" name="Rectangle: Rounded Corners 1794">
              <a:extLst>
                <a:ext uri="{FF2B5EF4-FFF2-40B4-BE49-F238E27FC236}">
                  <a16:creationId xmlns:a16="http://schemas.microsoft.com/office/drawing/2014/main" id="{5AC179AB-21E1-26F5-DDD7-13B029555AD4}"/>
                </a:ext>
              </a:extLst>
            </p:cNvPr>
            <p:cNvSpPr/>
            <p:nvPr/>
          </p:nvSpPr>
          <p:spPr>
            <a:xfrm>
              <a:off x="619124" y="14748371"/>
              <a:ext cx="10308099"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ANALYTIC APPROACH</a:t>
              </a:r>
            </a:p>
          </p:txBody>
        </p:sp>
      </p:grpSp>
      <p:grpSp>
        <p:nvGrpSpPr>
          <p:cNvPr id="6" name="Group 5">
            <a:extLst>
              <a:ext uri="{FF2B5EF4-FFF2-40B4-BE49-F238E27FC236}">
                <a16:creationId xmlns:a16="http://schemas.microsoft.com/office/drawing/2014/main" id="{71E94C22-DA0B-E4EB-FBBE-F795B07F4368}"/>
              </a:ext>
            </a:extLst>
          </p:cNvPr>
          <p:cNvGrpSpPr/>
          <p:nvPr/>
        </p:nvGrpSpPr>
        <p:grpSpPr>
          <a:xfrm>
            <a:off x="1698344" y="36462157"/>
            <a:ext cx="11016340" cy="2877681"/>
            <a:chOff x="1364666" y="36385111"/>
            <a:chExt cx="11016340" cy="3280758"/>
          </a:xfrm>
        </p:grpSpPr>
        <p:grpSp>
          <p:nvGrpSpPr>
            <p:cNvPr id="24" name="Group 23">
              <a:extLst>
                <a:ext uri="{FF2B5EF4-FFF2-40B4-BE49-F238E27FC236}">
                  <a16:creationId xmlns:a16="http://schemas.microsoft.com/office/drawing/2014/main" id="{EDF8B762-4038-472D-6306-EA0F2C2AF1B5}"/>
                </a:ext>
              </a:extLst>
            </p:cNvPr>
            <p:cNvGrpSpPr/>
            <p:nvPr/>
          </p:nvGrpSpPr>
          <p:grpSpPr>
            <a:xfrm>
              <a:off x="9423903" y="36430390"/>
              <a:ext cx="2957103" cy="3235479"/>
              <a:chOff x="9423903" y="36430390"/>
              <a:chExt cx="2957103" cy="3235479"/>
            </a:xfrm>
          </p:grpSpPr>
          <p:pic>
            <p:nvPicPr>
              <p:cNvPr id="1801" name="Picture 1800" descr="Logo&#10;&#10;Description automatically generated">
                <a:extLst>
                  <a:ext uri="{FF2B5EF4-FFF2-40B4-BE49-F238E27FC236}">
                    <a16:creationId xmlns:a16="http://schemas.microsoft.com/office/drawing/2014/main" id="{E5A4E735-CDF8-73F5-CF9B-65A31FA0FF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7923" y="37236470"/>
                <a:ext cx="2769061" cy="2429399"/>
              </a:xfrm>
              <a:prstGeom prst="rect">
                <a:avLst/>
              </a:prstGeom>
              <a:ln>
                <a:noFill/>
              </a:ln>
              <a:effectLst>
                <a:innerShdw blurRad="38100" dist="38100" dir="18900000">
                  <a:prstClr val="black">
                    <a:alpha val="50000"/>
                  </a:prstClr>
                </a:innerShdw>
              </a:effectLst>
            </p:spPr>
          </p:pic>
          <p:sp>
            <p:nvSpPr>
              <p:cNvPr id="1187" name="Rectangle: Rounded Corners 1186">
                <a:extLst>
                  <a:ext uri="{FF2B5EF4-FFF2-40B4-BE49-F238E27FC236}">
                    <a16:creationId xmlns:a16="http://schemas.microsoft.com/office/drawing/2014/main" id="{C499D8A7-7D65-CA6B-F133-634E577E4138}"/>
                  </a:ext>
                </a:extLst>
              </p:cNvPr>
              <p:cNvSpPr/>
              <p:nvPr/>
            </p:nvSpPr>
            <p:spPr>
              <a:xfrm>
                <a:off x="9423903" y="36430390"/>
                <a:ext cx="2957103" cy="70918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200"/>
                  </a:lnSpc>
                </a:pPr>
                <a:r>
                  <a:rPr lang="en-US" sz="2300" spc="99" dirty="0"/>
                  <a:t>Made Possible By </a:t>
                </a:r>
              </a:p>
              <a:p>
                <a:pPr algn="ctr">
                  <a:lnSpc>
                    <a:spcPts val="2200"/>
                  </a:lnSpc>
                </a:pPr>
                <a:r>
                  <a:rPr lang="en-US" sz="3100" b="1" spc="-99" dirty="0"/>
                  <a:t>UNION WAGES</a:t>
                </a:r>
              </a:p>
            </p:txBody>
          </p:sp>
        </p:grpSp>
        <p:pic>
          <p:nvPicPr>
            <p:cNvPr id="1806" name="Picture 1805">
              <a:extLst>
                <a:ext uri="{FF2B5EF4-FFF2-40B4-BE49-F238E27FC236}">
                  <a16:creationId xmlns:a16="http://schemas.microsoft.com/office/drawing/2014/main" id="{AC726326-C40C-8A5A-DDA6-0A87E601BEE3}"/>
                </a:ext>
              </a:extLst>
            </p:cNvPr>
            <p:cNvPicPr>
              <a:picLocks/>
            </p:cNvPicPr>
            <p:nvPr/>
          </p:nvPicPr>
          <p:blipFill>
            <a:blip r:embed="rId13">
              <a:duotone>
                <a:schemeClr val="accent6">
                  <a:shade val="45000"/>
                  <a:satMod val="135000"/>
                </a:schemeClr>
                <a:prstClr val="white"/>
              </a:duotone>
            </a:blip>
            <a:stretch>
              <a:fillRect/>
            </a:stretch>
          </p:blipFill>
          <p:spPr>
            <a:xfrm>
              <a:off x="1364666" y="36412507"/>
              <a:ext cx="3017908" cy="3200400"/>
            </a:xfrm>
            <a:prstGeom prst="rect">
              <a:avLst/>
            </a:prstGeom>
          </p:spPr>
        </p:pic>
        <p:sp>
          <p:nvSpPr>
            <p:cNvPr id="11" name="Rectangle: Rounded Corners 10">
              <a:extLst>
                <a:ext uri="{FF2B5EF4-FFF2-40B4-BE49-F238E27FC236}">
                  <a16:creationId xmlns:a16="http://schemas.microsoft.com/office/drawing/2014/main" id="{EEA3E684-AA27-078F-CA98-AA4F9F3C4563}"/>
                </a:ext>
              </a:extLst>
            </p:cNvPr>
            <p:cNvSpPr/>
            <p:nvPr/>
          </p:nvSpPr>
          <p:spPr>
            <a:xfrm>
              <a:off x="5394280" y="36385111"/>
              <a:ext cx="3017908" cy="3200400"/>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rPr>
                <a:t>SCAN TO VIEW THIS MANUSCRIPT</a:t>
              </a:r>
              <a:endParaRPr lang="en-US" sz="3200"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endParaRPr>
            </a:p>
          </p:txBody>
        </p:sp>
      </p:grpSp>
      <p:cxnSp>
        <p:nvCxnSpPr>
          <p:cNvPr id="1800" name="Straight Connector 1799">
            <a:extLst>
              <a:ext uri="{FF2B5EF4-FFF2-40B4-BE49-F238E27FC236}">
                <a16:creationId xmlns:a16="http://schemas.microsoft.com/office/drawing/2014/main" id="{22AE87F0-3115-423C-B60F-D4AF81BCA249}"/>
              </a:ext>
            </a:extLst>
          </p:cNvPr>
          <p:cNvCxnSpPr>
            <a:cxnSpLocks/>
          </p:cNvCxnSpPr>
          <p:nvPr/>
        </p:nvCxnSpPr>
        <p:spPr>
          <a:xfrm flipH="1">
            <a:off x="26125586" y="26090570"/>
            <a:ext cx="149421" cy="13178783"/>
          </a:xfrm>
          <a:prstGeom prst="line">
            <a:avLst/>
          </a:prstGeom>
          <a:ln w="1524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2" name="Straight Connector 1811">
            <a:extLst>
              <a:ext uri="{FF2B5EF4-FFF2-40B4-BE49-F238E27FC236}">
                <a16:creationId xmlns:a16="http://schemas.microsoft.com/office/drawing/2014/main" id="{52E1DE38-F10C-D1FC-5825-7A742C26B60B}"/>
              </a:ext>
            </a:extLst>
          </p:cNvPr>
          <p:cNvCxnSpPr>
            <a:cxnSpLocks/>
          </p:cNvCxnSpPr>
          <p:nvPr/>
        </p:nvCxnSpPr>
        <p:spPr>
          <a:xfrm>
            <a:off x="38033382" y="26090570"/>
            <a:ext cx="3686" cy="13178783"/>
          </a:xfrm>
          <a:prstGeom prst="line">
            <a:avLst/>
          </a:prstGeom>
          <a:ln w="15240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903F0EF-074B-0FBC-D91C-D0CD66D48532}"/>
              </a:ext>
            </a:extLst>
          </p:cNvPr>
          <p:cNvSpPr/>
          <p:nvPr/>
        </p:nvSpPr>
        <p:spPr>
          <a:xfrm>
            <a:off x="14173200" y="26006185"/>
            <a:ext cx="36160743"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METHODS SUMMARY</a:t>
            </a:r>
          </a:p>
        </p:txBody>
      </p:sp>
      <p:sp>
        <p:nvSpPr>
          <p:cNvPr id="60" name="TextBox 59">
            <a:extLst>
              <a:ext uri="{FF2B5EF4-FFF2-40B4-BE49-F238E27FC236}">
                <a16:creationId xmlns:a16="http://schemas.microsoft.com/office/drawing/2014/main" id="{95ADB6A5-2A5E-2F42-6105-C5A7CF3F3C10}"/>
              </a:ext>
            </a:extLst>
          </p:cNvPr>
          <p:cNvSpPr txBox="1"/>
          <p:nvPr/>
        </p:nvSpPr>
        <p:spPr>
          <a:xfrm>
            <a:off x="14040325" y="26875410"/>
            <a:ext cx="11903492" cy="1016112"/>
          </a:xfrm>
          <a:prstGeom prst="rect">
            <a:avLst/>
          </a:prstGeom>
          <a:noFill/>
        </p:spPr>
        <p:txBody>
          <a:bodyPr wrap="square">
            <a:spAutoFit/>
          </a:bodyPr>
          <a:lstStyle/>
          <a:p>
            <a:pPr algn="ctr"/>
            <a:r>
              <a:rPr lang="en-US" sz="6003" spc="-153"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1: HAUNTED HOUSE EXPERIENCE  </a:t>
            </a:r>
            <a:endParaRPr lang="en-US" sz="6003" spc="-153" dirty="0"/>
          </a:p>
        </p:txBody>
      </p:sp>
      <p:sp>
        <p:nvSpPr>
          <p:cNvPr id="61" name="TextBox 60">
            <a:extLst>
              <a:ext uri="{FF2B5EF4-FFF2-40B4-BE49-F238E27FC236}">
                <a16:creationId xmlns:a16="http://schemas.microsoft.com/office/drawing/2014/main" id="{A0461186-B10D-C4F2-9D23-99BD1D8EBE3A}"/>
              </a:ext>
            </a:extLst>
          </p:cNvPr>
          <p:cNvSpPr txBox="1"/>
          <p:nvPr/>
        </p:nvSpPr>
        <p:spPr>
          <a:xfrm>
            <a:off x="14131210" y="27834112"/>
            <a:ext cx="11903492" cy="631711"/>
          </a:xfrm>
          <a:prstGeom prst="rect">
            <a:avLst/>
          </a:prstGeom>
          <a:solidFill>
            <a:schemeClr val="bg1"/>
          </a:solidFill>
          <a:ln w="76200">
            <a:noFill/>
          </a:ln>
        </p:spPr>
        <p:txBody>
          <a:bodyPr wrap="square" rtlCol="0">
            <a:spAutoFit/>
          </a:bodyPr>
          <a:lstStyle/>
          <a:p>
            <a:pPr algn="ctr">
              <a:lnSpc>
                <a:spcPts val="4203"/>
              </a:lnSpc>
            </a:pPr>
            <a:r>
              <a:rPr lang="en-US" sz="4000" spc="-300" dirty="0">
                <a:solidFill>
                  <a:schemeClr val="tx1">
                    <a:lumMod val="85000"/>
                    <a:lumOff val="15000"/>
                  </a:schemeClr>
                </a:solidFill>
              </a:rPr>
              <a:t>118 Participants traversed Eastern State Penitentiary in October 2021</a:t>
            </a:r>
          </a:p>
        </p:txBody>
      </p:sp>
      <p:sp>
        <p:nvSpPr>
          <p:cNvPr id="63" name="TextBox 62">
            <a:extLst>
              <a:ext uri="{FF2B5EF4-FFF2-40B4-BE49-F238E27FC236}">
                <a16:creationId xmlns:a16="http://schemas.microsoft.com/office/drawing/2014/main" id="{9D47BDF0-238F-D878-F184-72E8260CC56D}"/>
              </a:ext>
            </a:extLst>
          </p:cNvPr>
          <p:cNvSpPr txBox="1"/>
          <p:nvPr/>
        </p:nvSpPr>
        <p:spPr>
          <a:xfrm>
            <a:off x="14412196" y="32036369"/>
            <a:ext cx="11436120" cy="7958461"/>
          </a:xfrm>
          <a:prstGeom prst="rect">
            <a:avLst/>
          </a:prstGeom>
          <a:noFill/>
        </p:spPr>
        <p:txBody>
          <a:bodyPr wrap="square" numCol="1" rtlCol="0">
            <a:spAutoFit/>
          </a:bodyPr>
          <a:lstStyle/>
          <a:p>
            <a:pPr marL="342864" indent="-342864">
              <a:lnSpc>
                <a:spcPts val="2800"/>
              </a:lnSpc>
              <a:buFont typeface="Arial" panose="020B0604020202020204" pitchFamily="34" charset="0"/>
              <a:buChar char="•"/>
            </a:pPr>
            <a:r>
              <a:rPr lang="en-US" sz="3200" spc="-70" dirty="0"/>
              <a:t>Participants were placed in groups (n = 31) of two to five people and led by researcher.</a:t>
            </a:r>
          </a:p>
          <a:p>
            <a:pPr marL="342864" indent="-342864">
              <a:lnSpc>
                <a:spcPts val="2800"/>
              </a:lnSpc>
              <a:buFont typeface="Arial" panose="020B0604020202020204" pitchFamily="34" charset="0"/>
              <a:buChar char="•"/>
            </a:pPr>
            <a:endParaRPr lang="en-US" sz="3200" spc="-70" dirty="0"/>
          </a:p>
          <a:p>
            <a:pPr marL="342864" indent="-342864">
              <a:lnSpc>
                <a:spcPts val="2800"/>
              </a:lnSpc>
              <a:buFont typeface="Arial" panose="020B0604020202020204" pitchFamily="34" charset="0"/>
              <a:buChar char="•"/>
            </a:pPr>
            <a:r>
              <a:rPr lang="en-US" sz="3200" spc="-70" dirty="0"/>
              <a:t>Groups progressed single file, instructed to experience the event as  naturally as possible.</a:t>
            </a:r>
          </a:p>
          <a:p>
            <a:pPr marL="342864" indent="-342864">
              <a:lnSpc>
                <a:spcPts val="2800"/>
              </a:lnSpc>
              <a:buFont typeface="Arial" panose="020B0604020202020204" pitchFamily="34" charset="0"/>
              <a:buChar char="•"/>
            </a:pPr>
            <a:endParaRPr lang="en-US" sz="3200" spc="-70" dirty="0"/>
          </a:p>
          <a:p>
            <a:pPr marL="342864" indent="-342864">
              <a:lnSpc>
                <a:spcPts val="2800"/>
              </a:lnSpc>
              <a:buFont typeface="Arial" panose="020B0604020202020204" pitchFamily="34" charset="0"/>
              <a:buChar char="•"/>
            </a:pPr>
            <a:r>
              <a:rPr lang="en-US" sz="3200" spc="-70" dirty="0"/>
              <a:t>Participants were untrained and emotion regulation was not prompted. </a:t>
            </a:r>
          </a:p>
          <a:p>
            <a:pPr marL="342864" indent="-342864">
              <a:lnSpc>
                <a:spcPts val="2800"/>
              </a:lnSpc>
              <a:buFont typeface="Arial" panose="020B0604020202020204" pitchFamily="34" charset="0"/>
              <a:buChar char="•"/>
            </a:pPr>
            <a:endParaRPr lang="en-US" sz="3200" spc="-70" dirty="0"/>
          </a:p>
          <a:p>
            <a:pPr marL="342864" indent="-342864">
              <a:lnSpc>
                <a:spcPts val="2800"/>
              </a:lnSpc>
              <a:buFont typeface="Arial" panose="020B0604020202020204" pitchFamily="34" charset="0"/>
              <a:buChar char="•"/>
            </a:pPr>
            <a:r>
              <a:rPr lang="en-US" sz="3200" spc="-70" dirty="0"/>
              <a:t>Exposure lasted approximately 37 minutes on average.</a:t>
            </a:r>
          </a:p>
          <a:p>
            <a:pPr marL="342864" indent="-342864">
              <a:lnSpc>
                <a:spcPts val="2800"/>
              </a:lnSpc>
              <a:buFont typeface="Arial" panose="020B0604020202020204" pitchFamily="34" charset="0"/>
              <a:buChar char="•"/>
            </a:pPr>
            <a:endParaRPr lang="en-US" sz="3200" spc="-70" dirty="0"/>
          </a:p>
          <a:p>
            <a:pPr marL="342864" indent="-342864">
              <a:lnSpc>
                <a:spcPts val="2800"/>
              </a:lnSpc>
              <a:buFont typeface="Arial" panose="020B0604020202020204" pitchFamily="34" charset="0"/>
              <a:buChar char="•"/>
            </a:pPr>
            <a:r>
              <a:rPr lang="en-US" sz="3200" spc="-70" dirty="0"/>
              <a:t>After exposure, participants identified 3 emotionally salient events:</a:t>
            </a:r>
            <a:br>
              <a:rPr lang="en-US" sz="3200" spc="-70" dirty="0"/>
            </a:br>
            <a:endParaRPr lang="en-US" sz="3200" spc="-70" dirty="0"/>
          </a:p>
          <a:p>
            <a:pPr marL="800019" lvl="1" indent="-342864">
              <a:lnSpc>
                <a:spcPts val="2800"/>
              </a:lnSpc>
              <a:buFont typeface="Arial" panose="020B0604020202020204" pitchFamily="34" charset="0"/>
              <a:buChar char="•"/>
            </a:pPr>
            <a:r>
              <a:rPr lang="en-US" sz="3200" spc="-70" dirty="0"/>
              <a:t>Descriptions of the events </a:t>
            </a:r>
            <a:r>
              <a:rPr lang="en-US" sz="3200" u="sng" spc="-70" dirty="0"/>
              <a:t>(Free response)</a:t>
            </a:r>
          </a:p>
          <a:p>
            <a:pPr marL="800019" lvl="1" indent="-342864">
              <a:lnSpc>
                <a:spcPts val="2800"/>
              </a:lnSpc>
              <a:buFont typeface="Arial" panose="020B0604020202020204" pitchFamily="34" charset="0"/>
              <a:buChar char="•"/>
            </a:pPr>
            <a:r>
              <a:rPr lang="en-US" sz="3200" spc="-70" dirty="0"/>
              <a:t>Emotions felt </a:t>
            </a:r>
            <a:r>
              <a:rPr lang="en-US" sz="3200" u="sng" spc="-70" dirty="0"/>
              <a:t>(Free response)</a:t>
            </a:r>
          </a:p>
          <a:p>
            <a:pPr marL="800019" lvl="1" indent="-342864">
              <a:lnSpc>
                <a:spcPts val="2800"/>
              </a:lnSpc>
              <a:buFont typeface="Arial" panose="020B0604020202020204" pitchFamily="34" charset="0"/>
              <a:buChar char="•"/>
            </a:pPr>
            <a:r>
              <a:rPr lang="en-US" sz="3200" spc="-70" dirty="0"/>
              <a:t>Emotion intensity </a:t>
            </a:r>
            <a:r>
              <a:rPr lang="en-US" sz="3200" u="sng" spc="-70" dirty="0"/>
              <a:t>(Likert Scale, 0-4)</a:t>
            </a:r>
          </a:p>
          <a:p>
            <a:pPr marL="800019" lvl="1" indent="-342864">
              <a:lnSpc>
                <a:spcPts val="2800"/>
              </a:lnSpc>
              <a:buFont typeface="Arial" panose="020B0604020202020204" pitchFamily="34" charset="0"/>
              <a:buChar char="•"/>
            </a:pPr>
            <a:r>
              <a:rPr lang="en-US" sz="3200" spc="-70" dirty="0"/>
              <a:t>Regulation strategy, if any </a:t>
            </a:r>
            <a:r>
              <a:rPr lang="en-US" sz="3200" u="sng" spc="-70" dirty="0"/>
              <a:t>(Free Response)</a:t>
            </a:r>
          </a:p>
          <a:p>
            <a:pPr marL="800019" lvl="1" indent="-342864">
              <a:lnSpc>
                <a:spcPts val="2800"/>
              </a:lnSpc>
              <a:buFont typeface="Arial" panose="020B0604020202020204" pitchFamily="34" charset="0"/>
              <a:buChar char="•"/>
            </a:pPr>
            <a:r>
              <a:rPr lang="en-US" sz="3200" spc="-70" dirty="0"/>
              <a:t>Regulation success </a:t>
            </a:r>
            <a:r>
              <a:rPr lang="en-US" sz="3200" u="sng" spc="-70" dirty="0"/>
              <a:t>(Likert Scale, 0-4)</a:t>
            </a:r>
          </a:p>
          <a:p>
            <a:pPr marL="342864" indent="-342864">
              <a:lnSpc>
                <a:spcPts val="2800"/>
              </a:lnSpc>
              <a:buFont typeface="Arial" panose="020B0604020202020204" pitchFamily="34" charset="0"/>
              <a:buChar char="•"/>
            </a:pPr>
            <a:endParaRPr lang="en-US" sz="3200" u="sng" spc="-70" dirty="0"/>
          </a:p>
          <a:p>
            <a:pPr marL="342864" indent="-342864">
              <a:lnSpc>
                <a:spcPts val="2800"/>
              </a:lnSpc>
              <a:buFont typeface="Arial" panose="020B0604020202020204" pitchFamily="34" charset="0"/>
              <a:buChar char="•"/>
            </a:pPr>
            <a:r>
              <a:rPr lang="en-US" sz="3200" spc="-70" dirty="0"/>
              <a:t>Hypotheses-blind raters classified regulation according to Process Model (IRR = 0.877).</a:t>
            </a:r>
          </a:p>
          <a:p>
            <a:pPr marL="342864" indent="-342864" algn="just">
              <a:lnSpc>
                <a:spcPts val="2403"/>
              </a:lnSpc>
              <a:buFont typeface="Arial" panose="020B0604020202020204" pitchFamily="34" charset="0"/>
              <a:buChar char="•"/>
            </a:pPr>
            <a:endParaRPr lang="en-US" sz="2799" spc="-99" dirty="0"/>
          </a:p>
        </p:txBody>
      </p:sp>
      <p:grpSp>
        <p:nvGrpSpPr>
          <p:cNvPr id="46" name="Group 45">
            <a:extLst>
              <a:ext uri="{FF2B5EF4-FFF2-40B4-BE49-F238E27FC236}">
                <a16:creationId xmlns:a16="http://schemas.microsoft.com/office/drawing/2014/main" id="{5A96E133-E164-BB12-E2C2-81041F017E09}"/>
              </a:ext>
            </a:extLst>
          </p:cNvPr>
          <p:cNvGrpSpPr/>
          <p:nvPr/>
        </p:nvGrpSpPr>
        <p:grpSpPr>
          <a:xfrm>
            <a:off x="26709071" y="28566462"/>
            <a:ext cx="10643443" cy="5564772"/>
            <a:chOff x="-14758557" y="15113725"/>
            <a:chExt cx="14082490" cy="7732765"/>
          </a:xfrm>
        </p:grpSpPr>
        <p:sp>
          <p:nvSpPr>
            <p:cNvPr id="1108" name="Oval 1107">
              <a:extLst>
                <a:ext uri="{FF2B5EF4-FFF2-40B4-BE49-F238E27FC236}">
                  <a16:creationId xmlns:a16="http://schemas.microsoft.com/office/drawing/2014/main" id="{A73AEF8F-4FC9-2EBA-298A-21BB8E3B811B}"/>
                </a:ext>
              </a:extLst>
            </p:cNvPr>
            <p:cNvSpPr/>
            <p:nvPr/>
          </p:nvSpPr>
          <p:spPr>
            <a:xfrm>
              <a:off x="-14548920" y="16516644"/>
              <a:ext cx="6088381" cy="596326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5" name="Picture 1104">
              <a:extLst>
                <a:ext uri="{FF2B5EF4-FFF2-40B4-BE49-F238E27FC236}">
                  <a16:creationId xmlns:a16="http://schemas.microsoft.com/office/drawing/2014/main" id="{B0FBDA7E-91C4-5E3C-9FA5-126941FBAC8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758557" y="15113725"/>
              <a:ext cx="14082490" cy="7732765"/>
            </a:xfrm>
            <a:prstGeom prst="rect">
              <a:avLst/>
            </a:prstGeom>
          </p:spPr>
        </p:pic>
      </p:grpSp>
      <p:sp>
        <p:nvSpPr>
          <p:cNvPr id="1813" name="TextBox 1812">
            <a:extLst>
              <a:ext uri="{FF2B5EF4-FFF2-40B4-BE49-F238E27FC236}">
                <a16:creationId xmlns:a16="http://schemas.microsoft.com/office/drawing/2014/main" id="{B8D78542-C47E-4063-A73D-21106928507D}"/>
              </a:ext>
            </a:extLst>
          </p:cNvPr>
          <p:cNvSpPr txBox="1"/>
          <p:nvPr/>
        </p:nvSpPr>
        <p:spPr>
          <a:xfrm>
            <a:off x="25979232" y="26882388"/>
            <a:ext cx="12361258" cy="1016112"/>
          </a:xfrm>
          <a:prstGeom prst="rect">
            <a:avLst/>
          </a:prstGeom>
          <a:noFill/>
        </p:spPr>
        <p:txBody>
          <a:bodyPr wrap="square">
            <a:spAutoFit/>
          </a:bodyPr>
          <a:lstStyle/>
          <a:p>
            <a:pPr algn="ctr"/>
            <a:r>
              <a:rPr lang="en-US" sz="6003" spc="-153"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2: REGULATION FORECASTING  </a:t>
            </a:r>
            <a:endParaRPr lang="en-US" sz="6003" spc="-153" dirty="0"/>
          </a:p>
        </p:txBody>
      </p:sp>
      <p:sp>
        <p:nvSpPr>
          <p:cNvPr id="1814" name="TextBox 1813">
            <a:extLst>
              <a:ext uri="{FF2B5EF4-FFF2-40B4-BE49-F238E27FC236}">
                <a16:creationId xmlns:a16="http://schemas.microsoft.com/office/drawing/2014/main" id="{AA5DB87E-3374-F28C-F536-752BCFABE1F6}"/>
              </a:ext>
            </a:extLst>
          </p:cNvPr>
          <p:cNvSpPr txBox="1"/>
          <p:nvPr/>
        </p:nvSpPr>
        <p:spPr>
          <a:xfrm>
            <a:off x="26043626" y="27867973"/>
            <a:ext cx="12232470" cy="631711"/>
          </a:xfrm>
          <a:prstGeom prst="rect">
            <a:avLst/>
          </a:prstGeom>
          <a:noFill/>
          <a:ln w="76200">
            <a:noFill/>
          </a:ln>
        </p:spPr>
        <p:txBody>
          <a:bodyPr wrap="square" rtlCol="0">
            <a:spAutoFit/>
          </a:bodyPr>
          <a:lstStyle/>
          <a:p>
            <a:pPr algn="ctr">
              <a:lnSpc>
                <a:spcPts val="4203"/>
              </a:lnSpc>
            </a:pPr>
            <a:r>
              <a:rPr lang="en-US" sz="4000" spc="-260" dirty="0">
                <a:solidFill>
                  <a:schemeClr val="tx1">
                    <a:lumMod val="85000"/>
                    <a:lumOff val="15000"/>
                  </a:schemeClr>
                </a:solidFill>
              </a:rPr>
              <a:t>170 Participants read haunted house descriptions in July 2021</a:t>
            </a:r>
          </a:p>
        </p:txBody>
      </p:sp>
      <p:sp>
        <p:nvSpPr>
          <p:cNvPr id="1817" name="TextBox 1816">
            <a:extLst>
              <a:ext uri="{FF2B5EF4-FFF2-40B4-BE49-F238E27FC236}">
                <a16:creationId xmlns:a16="http://schemas.microsoft.com/office/drawing/2014/main" id="{261F8053-0A00-E893-4519-D324A308AFD2}"/>
              </a:ext>
            </a:extLst>
          </p:cNvPr>
          <p:cNvSpPr txBox="1"/>
          <p:nvPr/>
        </p:nvSpPr>
        <p:spPr>
          <a:xfrm>
            <a:off x="26572725" y="34662092"/>
            <a:ext cx="11174270" cy="4612160"/>
          </a:xfrm>
          <a:prstGeom prst="rect">
            <a:avLst/>
          </a:prstGeom>
          <a:noFill/>
        </p:spPr>
        <p:txBody>
          <a:bodyPr wrap="square" numCol="1" rtlCol="0">
            <a:spAutoFit/>
          </a:bodyPr>
          <a:lstStyle/>
          <a:p>
            <a:pPr marL="342864" indent="-342864">
              <a:lnSpc>
                <a:spcPts val="3200"/>
              </a:lnSpc>
              <a:buFont typeface="Arial" panose="020B0604020202020204" pitchFamily="34" charset="0"/>
              <a:buChar char="•"/>
            </a:pPr>
            <a:r>
              <a:rPr lang="en-US" sz="3200" spc="-70" dirty="0"/>
              <a:t>Participants were recruited via Prolific</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They reviewed 78 events described by people who experienced our pilot haunted house study in 2019, which included:</a:t>
            </a:r>
          </a:p>
          <a:p>
            <a:pPr marL="800064" lvl="1" indent="-342864">
              <a:lnSpc>
                <a:spcPts val="3200"/>
              </a:lnSpc>
              <a:buFont typeface="Arial" panose="020B0604020202020204" pitchFamily="34" charset="0"/>
              <a:buChar char="•"/>
            </a:pPr>
            <a:endParaRPr lang="en-US" sz="3200" spc="-70" dirty="0"/>
          </a:p>
          <a:p>
            <a:pPr marL="800064" lvl="1" indent="-342864">
              <a:lnSpc>
                <a:spcPts val="3200"/>
              </a:lnSpc>
              <a:buFont typeface="Arial" panose="020B0604020202020204" pitchFamily="34" charset="0"/>
              <a:buChar char="•"/>
            </a:pPr>
            <a:r>
              <a:rPr lang="en-US" sz="3200" spc="-70" dirty="0"/>
              <a:t>A description of each event </a:t>
            </a:r>
          </a:p>
          <a:p>
            <a:pPr marL="800064" lvl="1" indent="-342864">
              <a:lnSpc>
                <a:spcPts val="3200"/>
              </a:lnSpc>
              <a:buFont typeface="Arial" panose="020B0604020202020204" pitchFamily="34" charset="0"/>
              <a:buChar char="•"/>
            </a:pPr>
            <a:r>
              <a:rPr lang="en-US" sz="3200" spc="-70" dirty="0"/>
              <a:t>the emotions experienced in that event</a:t>
            </a:r>
          </a:p>
          <a:p>
            <a:pPr marL="800064" lvl="1" indent="-342864">
              <a:lnSpc>
                <a:spcPts val="3200"/>
              </a:lnSpc>
              <a:buFont typeface="Arial" panose="020B0604020202020204" pitchFamily="34" charset="0"/>
              <a:buChar char="•"/>
            </a:pPr>
            <a:r>
              <a:rPr lang="en-US" sz="3200" spc="-70" dirty="0"/>
              <a:t>the intensity of those emotions</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Participants were then asked to forecast what strategy they would have used if they experienced the event. </a:t>
            </a:r>
          </a:p>
        </p:txBody>
      </p:sp>
      <p:sp>
        <p:nvSpPr>
          <p:cNvPr id="1826" name="TextBox 1825">
            <a:extLst>
              <a:ext uri="{FF2B5EF4-FFF2-40B4-BE49-F238E27FC236}">
                <a16:creationId xmlns:a16="http://schemas.microsoft.com/office/drawing/2014/main" id="{A2784B61-E4E6-7624-C4F2-1EEC551E7D5B}"/>
              </a:ext>
            </a:extLst>
          </p:cNvPr>
          <p:cNvSpPr txBox="1"/>
          <p:nvPr/>
        </p:nvSpPr>
        <p:spPr>
          <a:xfrm>
            <a:off x="38323455" y="32189347"/>
            <a:ext cx="11880336" cy="7074373"/>
          </a:xfrm>
          <a:prstGeom prst="rect">
            <a:avLst/>
          </a:prstGeom>
          <a:noFill/>
        </p:spPr>
        <p:txBody>
          <a:bodyPr wrap="square" numCol="1" rtlCol="0">
            <a:spAutoFit/>
          </a:bodyPr>
          <a:lstStyle/>
          <a:p>
            <a:pPr marL="342864" indent="-342864">
              <a:lnSpc>
                <a:spcPts val="3200"/>
              </a:lnSpc>
              <a:buFont typeface="Arial" panose="020B0604020202020204" pitchFamily="34" charset="0"/>
              <a:buChar char="•"/>
            </a:pPr>
            <a:r>
              <a:rPr lang="en-US" sz="3200" spc="-70" dirty="0"/>
              <a:t>Participants were recruited via Prolific </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They watched four randomly sorted video clips (120s each) sourced from lesser known horror films.</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Participants watched the videos alone and reacted as they naturally would. </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After each video, negative affective intensity was captured on a sliding 100 point scale. </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After all videos were viewed, participants either reported the strategies they used or forecasted how they should regulate for each video. Options included Reappraisal, Distraction, or Neither.</a:t>
            </a:r>
          </a:p>
          <a:p>
            <a:pPr marL="342864" indent="-342864">
              <a:lnSpc>
                <a:spcPts val="3200"/>
              </a:lnSpc>
              <a:buFont typeface="Arial" panose="020B0604020202020204" pitchFamily="34" charset="0"/>
              <a:buChar char="•"/>
            </a:pPr>
            <a:endParaRPr lang="en-US" sz="3200" spc="-70" dirty="0"/>
          </a:p>
          <a:p>
            <a:pPr marL="342864" indent="-342864">
              <a:lnSpc>
                <a:spcPts val="3200"/>
              </a:lnSpc>
              <a:buFont typeface="Arial" panose="020B0604020202020204" pitchFamily="34" charset="0"/>
              <a:buChar char="•"/>
            </a:pPr>
            <a:r>
              <a:rPr lang="en-US" sz="3200" spc="-70" dirty="0"/>
              <a:t>Participants also recorded how effective the strategy they chose was or would be at reducing their affective intensity on a sliding 100 point scale.</a:t>
            </a:r>
          </a:p>
        </p:txBody>
      </p:sp>
      <p:sp>
        <p:nvSpPr>
          <p:cNvPr id="1822" name="TextBox 1821">
            <a:extLst>
              <a:ext uri="{FF2B5EF4-FFF2-40B4-BE49-F238E27FC236}">
                <a16:creationId xmlns:a16="http://schemas.microsoft.com/office/drawing/2014/main" id="{76BD90E2-7E98-655B-AFE7-860D3F702907}"/>
              </a:ext>
            </a:extLst>
          </p:cNvPr>
          <p:cNvSpPr txBox="1"/>
          <p:nvPr/>
        </p:nvSpPr>
        <p:spPr>
          <a:xfrm>
            <a:off x="38037079" y="26882387"/>
            <a:ext cx="12361258" cy="1016112"/>
          </a:xfrm>
          <a:prstGeom prst="rect">
            <a:avLst/>
          </a:prstGeom>
          <a:noFill/>
        </p:spPr>
        <p:txBody>
          <a:bodyPr wrap="square">
            <a:spAutoFit/>
          </a:bodyPr>
          <a:lstStyle/>
          <a:p>
            <a:pPr algn="ctr"/>
            <a:r>
              <a:rPr lang="en-US" sz="6003" spc="-153"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3: HORROR MOVIE CLIPS   </a:t>
            </a:r>
            <a:endParaRPr lang="en-US" sz="6003" spc="-153" dirty="0"/>
          </a:p>
        </p:txBody>
      </p:sp>
      <p:sp>
        <p:nvSpPr>
          <p:cNvPr id="1823" name="TextBox 1822">
            <a:extLst>
              <a:ext uri="{FF2B5EF4-FFF2-40B4-BE49-F238E27FC236}">
                <a16:creationId xmlns:a16="http://schemas.microsoft.com/office/drawing/2014/main" id="{A7162729-F2FF-F2B3-EE06-90DFE713BDDD}"/>
              </a:ext>
            </a:extLst>
          </p:cNvPr>
          <p:cNvSpPr txBox="1"/>
          <p:nvPr/>
        </p:nvSpPr>
        <p:spPr>
          <a:xfrm>
            <a:off x="38101473" y="27834112"/>
            <a:ext cx="12232470" cy="631711"/>
          </a:xfrm>
          <a:prstGeom prst="rect">
            <a:avLst/>
          </a:prstGeom>
          <a:noFill/>
          <a:ln w="76200">
            <a:noFill/>
          </a:ln>
        </p:spPr>
        <p:txBody>
          <a:bodyPr wrap="square" rtlCol="0">
            <a:spAutoFit/>
          </a:bodyPr>
          <a:lstStyle/>
          <a:p>
            <a:pPr algn="ctr">
              <a:lnSpc>
                <a:spcPts val="4203"/>
              </a:lnSpc>
            </a:pPr>
            <a:r>
              <a:rPr lang="en-US" sz="4000" spc="-300" dirty="0">
                <a:solidFill>
                  <a:schemeClr val="tx1">
                    <a:lumMod val="85000"/>
                    <a:lumOff val="15000"/>
                  </a:schemeClr>
                </a:solidFill>
              </a:rPr>
              <a:t>253 Participants completed a video regulation task in October 2023</a:t>
            </a:r>
          </a:p>
        </p:txBody>
      </p:sp>
      <p:grpSp>
        <p:nvGrpSpPr>
          <p:cNvPr id="1828" name="Group 1827">
            <a:extLst>
              <a:ext uri="{FF2B5EF4-FFF2-40B4-BE49-F238E27FC236}">
                <a16:creationId xmlns:a16="http://schemas.microsoft.com/office/drawing/2014/main" id="{4A7EAA3A-A4E7-A77E-4457-AC835D5986CA}"/>
              </a:ext>
            </a:extLst>
          </p:cNvPr>
          <p:cNvGrpSpPr/>
          <p:nvPr/>
        </p:nvGrpSpPr>
        <p:grpSpPr>
          <a:xfrm>
            <a:off x="39074397" y="28743142"/>
            <a:ext cx="10286619" cy="3070396"/>
            <a:chOff x="25138981" y="28668645"/>
            <a:chExt cx="10695513" cy="4010819"/>
          </a:xfrm>
        </p:grpSpPr>
        <p:pic>
          <p:nvPicPr>
            <p:cNvPr id="1026" name="Picture 2">
              <a:extLst>
                <a:ext uri="{FF2B5EF4-FFF2-40B4-BE49-F238E27FC236}">
                  <a16:creationId xmlns:a16="http://schemas.microsoft.com/office/drawing/2014/main" id="{BB06451B-A56E-E356-9EA8-7B5F683186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38981" y="28668645"/>
              <a:ext cx="2673879" cy="4010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ad Count (2018) - IMDb">
              <a:extLst>
                <a:ext uri="{FF2B5EF4-FFF2-40B4-BE49-F238E27FC236}">
                  <a16:creationId xmlns:a16="http://schemas.microsoft.com/office/drawing/2014/main" id="{76DBA2AE-5397-8898-7AB6-C80CAC6B90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12859" y="28668647"/>
              <a:ext cx="2673879" cy="4010817"/>
            </a:xfrm>
            <a:prstGeom prst="rect">
              <a:avLst/>
            </a:prstGeom>
            <a:noFill/>
            <a:extLst>
              <a:ext uri="{909E8E84-426E-40DD-AFC4-6F175D3DCCD1}">
                <a14:hiddenFill xmlns:a14="http://schemas.microsoft.com/office/drawing/2010/main">
                  <a:solidFill>
                    <a:srgbClr val="FFFFFF"/>
                  </a:solidFill>
                </a14:hiddenFill>
              </a:ext>
            </a:extLst>
          </p:spPr>
        </p:pic>
        <p:pic>
          <p:nvPicPr>
            <p:cNvPr id="1827" name="Picture 1826">
              <a:extLst>
                <a:ext uri="{FF2B5EF4-FFF2-40B4-BE49-F238E27FC236}">
                  <a16:creationId xmlns:a16="http://schemas.microsoft.com/office/drawing/2014/main" id="{DDBC55BE-F7AD-952E-4FE2-6E4C1FBAD8F0}"/>
                </a:ext>
              </a:extLst>
            </p:cNvPr>
            <p:cNvPicPr>
              <a:picLocks noChangeAspect="1"/>
            </p:cNvPicPr>
            <p:nvPr/>
          </p:nvPicPr>
          <p:blipFill>
            <a:blip r:embed="rId17"/>
            <a:stretch>
              <a:fillRect/>
            </a:stretch>
          </p:blipFill>
          <p:spPr>
            <a:xfrm>
              <a:off x="30486737" y="28668647"/>
              <a:ext cx="2673879" cy="4010817"/>
            </a:xfrm>
            <a:prstGeom prst="rect">
              <a:avLst/>
            </a:prstGeom>
          </p:spPr>
        </p:pic>
        <p:pic>
          <p:nvPicPr>
            <p:cNvPr id="1030" name="Picture 6">
              <a:extLst>
                <a:ext uri="{FF2B5EF4-FFF2-40B4-BE49-F238E27FC236}">
                  <a16:creationId xmlns:a16="http://schemas.microsoft.com/office/drawing/2014/main" id="{90FE29D8-A7B3-2840-0C74-F60925A8471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60615" y="28668645"/>
              <a:ext cx="2673879" cy="4010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A57C2069-08BB-0E51-6C87-660C7475D125}"/>
              </a:ext>
            </a:extLst>
          </p:cNvPr>
          <p:cNvGrpSpPr/>
          <p:nvPr/>
        </p:nvGrpSpPr>
        <p:grpSpPr>
          <a:xfrm>
            <a:off x="14173200" y="5105812"/>
            <a:ext cx="36182789" cy="20453520"/>
            <a:chOff x="15857370" y="4231180"/>
            <a:chExt cx="32442285" cy="20453522"/>
          </a:xfrm>
        </p:grpSpPr>
        <p:sp>
          <p:nvSpPr>
            <p:cNvPr id="1176" name="Rectangle 1175">
              <a:extLst>
                <a:ext uri="{FF2B5EF4-FFF2-40B4-BE49-F238E27FC236}">
                  <a16:creationId xmlns:a16="http://schemas.microsoft.com/office/drawing/2014/main" id="{BF03AF28-2997-780E-E66A-89B991AB404A}"/>
                </a:ext>
              </a:extLst>
            </p:cNvPr>
            <p:cNvSpPr/>
            <p:nvPr/>
          </p:nvSpPr>
          <p:spPr>
            <a:xfrm>
              <a:off x="29426159" y="4358832"/>
              <a:ext cx="826576" cy="2032587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9" name="Group 1128">
              <a:extLst>
                <a:ext uri="{FF2B5EF4-FFF2-40B4-BE49-F238E27FC236}">
                  <a16:creationId xmlns:a16="http://schemas.microsoft.com/office/drawing/2014/main" id="{41341085-ABA5-8346-AD89-F0A44287331A}"/>
                </a:ext>
              </a:extLst>
            </p:cNvPr>
            <p:cNvGrpSpPr/>
            <p:nvPr/>
          </p:nvGrpSpPr>
          <p:grpSpPr>
            <a:xfrm>
              <a:off x="15857370" y="4231180"/>
              <a:ext cx="32442285" cy="20453522"/>
              <a:chOff x="10527004" y="4116378"/>
              <a:chExt cx="26519589" cy="20453522"/>
            </a:xfrm>
          </p:grpSpPr>
          <p:sp>
            <p:nvSpPr>
              <p:cNvPr id="1128" name="Rectangle 1127">
                <a:extLst>
                  <a:ext uri="{FF2B5EF4-FFF2-40B4-BE49-F238E27FC236}">
                    <a16:creationId xmlns:a16="http://schemas.microsoft.com/office/drawing/2014/main" id="{5E453848-A41E-AE41-1527-48DDCDD3A861}"/>
                  </a:ext>
                </a:extLst>
              </p:cNvPr>
              <p:cNvSpPr/>
              <p:nvPr/>
            </p:nvSpPr>
            <p:spPr>
              <a:xfrm>
                <a:off x="10527004" y="4815613"/>
                <a:ext cx="11469976" cy="1975428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t"/>
              <a:lstStyle/>
              <a:p>
                <a:pPr marL="190485" algn="just">
                  <a:lnSpc>
                    <a:spcPts val="5800"/>
                  </a:lnSpc>
                </a:pPr>
                <a:endParaRPr lang="en-US" sz="7200" spc="-99"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endParaRPr>
              </a:p>
              <a:p>
                <a:pPr marL="419100" algn="just">
                  <a:lnSpc>
                    <a:spcPts val="6200"/>
                  </a:lnSpc>
                </a:pPr>
                <a:r>
                  <a:rPr lang="en-US" sz="7200" b="1"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1</a:t>
                </a:r>
                <a:r>
                  <a:rPr lang="en-US" sz="7200"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 </a:t>
                </a:r>
                <a:r>
                  <a:rPr lang="en-US" sz="6000" spc="-200" dirty="0">
                    <a:ln w="28575">
                      <a:noFill/>
                    </a:ln>
                    <a:solidFill>
                      <a:schemeClr val="tx1">
                        <a:lumMod val="85000"/>
                        <a:lumOff val="15000"/>
                      </a:schemeClr>
                    </a:solidFill>
                    <a:latin typeface="+mj-lt"/>
                  </a:rPr>
                  <a:t>Participants who </a:t>
                </a:r>
                <a:r>
                  <a:rPr lang="en-US" sz="6000" i="1" spc="-200" dirty="0">
                    <a:ln w="28575">
                      <a:noFill/>
                    </a:ln>
                    <a:solidFill>
                      <a:schemeClr val="tx1"/>
                    </a:solidFill>
                    <a:effectLst>
                      <a:outerShdw blurRad="38100" dist="38100" dir="2700000" algn="tl">
                        <a:srgbClr val="000000">
                          <a:alpha val="43137"/>
                        </a:srgbClr>
                      </a:outerShdw>
                    </a:effectLst>
                    <a:latin typeface="+mj-lt"/>
                  </a:rPr>
                  <a:t>experienced</a:t>
                </a:r>
                <a:r>
                  <a:rPr lang="en-US" sz="6000" spc="-200" dirty="0">
                    <a:ln w="28575">
                      <a:noFill/>
                    </a:ln>
                    <a:solidFill>
                      <a:schemeClr val="tx1"/>
                    </a:solidFill>
                    <a:effectLst>
                      <a:outerShdw blurRad="50800" dist="38100" dir="8100000" algn="tr" rotWithShape="0">
                        <a:prstClr val="black">
                          <a:alpha val="40000"/>
                        </a:prstClr>
                      </a:outerShdw>
                    </a:effectLst>
                    <a:latin typeface="+mj-lt"/>
                  </a:rPr>
                  <a:t> </a:t>
                </a:r>
                <a:r>
                  <a:rPr lang="en-US" sz="6000" spc="-200" dirty="0">
                    <a:ln w="28575">
                      <a:noFill/>
                    </a:ln>
                    <a:solidFill>
                      <a:schemeClr val="tx1">
                        <a:lumMod val="85000"/>
                        <a:lumOff val="15000"/>
                      </a:schemeClr>
                    </a:solidFill>
                    <a:latin typeface="+mj-lt"/>
                  </a:rPr>
                  <a:t>a haunted house demonstrated </a:t>
                </a:r>
                <a:r>
                  <a:rPr lang="en-US" sz="6000" u="sng" spc="-200" dirty="0">
                    <a:ln w="28575">
                      <a:noFill/>
                    </a:ln>
                    <a:solidFill>
                      <a:schemeClr val="tx1">
                        <a:lumMod val="85000"/>
                        <a:lumOff val="15000"/>
                      </a:schemeClr>
                    </a:solidFill>
                    <a:latin typeface="+mj-lt"/>
                  </a:rPr>
                  <a:t>no association</a:t>
                </a:r>
                <a:r>
                  <a:rPr lang="en-US" sz="6000" spc="-200" dirty="0">
                    <a:ln w="28575">
                      <a:noFill/>
                    </a:ln>
                    <a:solidFill>
                      <a:schemeClr val="tx1">
                        <a:lumMod val="85000"/>
                        <a:lumOff val="15000"/>
                      </a:schemeClr>
                    </a:solidFill>
                    <a:latin typeface="+mj-lt"/>
                  </a:rPr>
                  <a:t> between emotional intensity and strategy usage, even after applying a multiverse analysis approach (</a:t>
                </a:r>
                <a:r>
                  <a:rPr lang="en-US" sz="6000" b="1" i="1" spc="-200" dirty="0">
                    <a:ln w="28575">
                      <a:noFill/>
                    </a:ln>
                    <a:solidFill>
                      <a:schemeClr val="tx1">
                        <a:lumMod val="85000"/>
                        <a:lumOff val="15000"/>
                      </a:schemeClr>
                    </a:solidFill>
                    <a:latin typeface="+mj-lt"/>
                  </a:rPr>
                  <a:t>Fig A</a:t>
                </a:r>
                <a:r>
                  <a:rPr lang="en-US" sz="6000" spc="-200" dirty="0">
                    <a:ln w="28575">
                      <a:noFill/>
                    </a:ln>
                    <a:solidFill>
                      <a:schemeClr val="tx1">
                        <a:lumMod val="85000"/>
                        <a:lumOff val="15000"/>
                      </a:schemeClr>
                    </a:solidFill>
                    <a:latin typeface="+mj-lt"/>
                  </a:rPr>
                  <a:t>). </a:t>
                </a:r>
                <a:r>
                  <a:rPr lang="en-US" sz="6000" b="1" spc="-200" dirty="0">
                    <a:ln w="28575">
                      <a:noFill/>
                    </a:ln>
                    <a:solidFill>
                      <a:srgbClr val="F87168"/>
                    </a:solidFill>
                    <a:effectLst>
                      <a:outerShdw blurRad="38100" dist="38100" dir="2700000" algn="tl">
                        <a:srgbClr val="000000">
                          <a:alpha val="43137"/>
                        </a:srgbClr>
                      </a:outerShdw>
                    </a:effectLst>
                    <a:latin typeface="+mj-lt"/>
                  </a:rPr>
                  <a:t>Distraction</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was self-reported to be less effective as intensity increased, contrary to previous work (</a:t>
                </a:r>
                <a:r>
                  <a:rPr lang="en-US" sz="6000" b="1" i="1" spc="-200" dirty="0">
                    <a:ln w="28575">
                      <a:noFill/>
                    </a:ln>
                    <a:solidFill>
                      <a:schemeClr val="tx1">
                        <a:lumMod val="85000"/>
                        <a:lumOff val="15000"/>
                      </a:schemeClr>
                    </a:solidFill>
                    <a:latin typeface="+mj-lt"/>
                  </a:rPr>
                  <a:t>Fig B</a:t>
                </a:r>
                <a:r>
                  <a:rPr lang="en-US" sz="6000" spc="-200" dirty="0">
                    <a:ln w="28575">
                      <a:noFill/>
                    </a:ln>
                    <a:solidFill>
                      <a:schemeClr val="tx1">
                        <a:lumMod val="85000"/>
                        <a:lumOff val="15000"/>
                      </a:schemeClr>
                    </a:solidFill>
                    <a:latin typeface="+mj-lt"/>
                  </a:rPr>
                  <a:t>).</a:t>
                </a:r>
              </a:p>
              <a:p>
                <a:pPr marL="419100" algn="just">
                  <a:lnSpc>
                    <a:spcPts val="6200"/>
                  </a:lnSpc>
                </a:pPr>
                <a:endParaRPr lang="en-US" sz="6600" spc="-400" dirty="0">
                  <a:ln w="28575">
                    <a:noFill/>
                  </a:ln>
                  <a:solidFill>
                    <a:schemeClr val="tx1"/>
                  </a:solidFill>
                  <a:latin typeface="+mj-lt"/>
                </a:endParaRPr>
              </a:p>
              <a:p>
                <a:pPr marL="419100" algn="dist">
                  <a:lnSpc>
                    <a:spcPts val="6200"/>
                  </a:lnSpc>
                </a:pPr>
                <a:endParaRPr lang="en-US" sz="6600" spc="-400" dirty="0">
                  <a:ln w="28575">
                    <a:noFill/>
                  </a:ln>
                  <a:solidFill>
                    <a:schemeClr val="tx1"/>
                  </a:solidFill>
                  <a:latin typeface="+mj-lt"/>
                </a:endParaRPr>
              </a:p>
              <a:p>
                <a:pPr marL="419100" algn="just">
                  <a:lnSpc>
                    <a:spcPts val="6200"/>
                  </a:lnSpc>
                </a:pPr>
                <a:r>
                  <a:rPr lang="en-US" sz="7200" b="1"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2</a:t>
                </a:r>
                <a:r>
                  <a:rPr lang="en-US" sz="7200"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 </a:t>
                </a:r>
                <a:r>
                  <a:rPr lang="en-US" sz="6000" spc="-200" dirty="0">
                    <a:ln w="28575">
                      <a:noFill/>
                    </a:ln>
                    <a:solidFill>
                      <a:schemeClr val="tx1">
                        <a:lumMod val="85000"/>
                        <a:lumOff val="15000"/>
                      </a:schemeClr>
                    </a:solidFill>
                    <a:effectLst>
                      <a:outerShdw blurRad="50800" dist="38100" dir="8100000" algn="tr" rotWithShape="0">
                        <a:prstClr val="black">
                          <a:alpha val="40000"/>
                        </a:prstClr>
                      </a:outerShdw>
                    </a:effectLst>
                    <a:latin typeface="+mj-lt"/>
                  </a:rPr>
                  <a:t>P</a:t>
                </a:r>
                <a:r>
                  <a:rPr lang="en-US" sz="6000" spc="-200" dirty="0">
                    <a:ln w="28575">
                      <a:noFill/>
                    </a:ln>
                    <a:solidFill>
                      <a:schemeClr val="tx1">
                        <a:lumMod val="85000"/>
                        <a:lumOff val="15000"/>
                      </a:schemeClr>
                    </a:solidFill>
                    <a:latin typeface="+mj-lt"/>
                  </a:rPr>
                  <a:t>articipants tasked with </a:t>
                </a:r>
                <a:r>
                  <a:rPr lang="en-US" sz="6000" i="1" spc="-200" dirty="0">
                    <a:ln w="28575">
                      <a:noFill/>
                    </a:ln>
                    <a:solidFill>
                      <a:schemeClr val="tx1"/>
                    </a:solidFill>
                    <a:effectLst>
                      <a:outerShdw blurRad="38100" dist="38100" dir="2700000" algn="tl">
                        <a:srgbClr val="000000">
                          <a:alpha val="43137"/>
                        </a:srgbClr>
                      </a:outerShdw>
                    </a:effectLst>
                    <a:latin typeface="+mj-lt"/>
                  </a:rPr>
                  <a:t>forecasting</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how they would regulate in haunted house situations demonstrated the </a:t>
                </a:r>
                <a:r>
                  <a:rPr lang="en-US" sz="6000" u="sng" spc="-200" dirty="0">
                    <a:ln w="28575">
                      <a:noFill/>
                    </a:ln>
                    <a:solidFill>
                      <a:schemeClr val="tx1">
                        <a:lumMod val="85000"/>
                        <a:lumOff val="15000"/>
                      </a:schemeClr>
                    </a:solidFill>
                    <a:latin typeface="+mj-lt"/>
                  </a:rPr>
                  <a:t>hypothesized association</a:t>
                </a:r>
                <a:r>
                  <a:rPr lang="en-US" sz="6000" spc="-200" dirty="0">
                    <a:ln w="28575">
                      <a:noFill/>
                    </a:ln>
                    <a:solidFill>
                      <a:schemeClr val="tx1">
                        <a:lumMod val="85000"/>
                        <a:lumOff val="15000"/>
                      </a:schemeClr>
                    </a:solidFill>
                    <a:latin typeface="+mj-lt"/>
                  </a:rPr>
                  <a:t> between intensity and regulation strategy (</a:t>
                </a:r>
                <a:r>
                  <a:rPr lang="en-US" sz="6000" b="1" i="1" spc="-200" dirty="0">
                    <a:ln w="28575">
                      <a:noFill/>
                    </a:ln>
                    <a:solidFill>
                      <a:schemeClr val="tx1">
                        <a:lumMod val="85000"/>
                        <a:lumOff val="15000"/>
                      </a:schemeClr>
                    </a:solidFill>
                    <a:latin typeface="+mj-lt"/>
                  </a:rPr>
                  <a:t>Fig C</a:t>
                </a:r>
                <a:r>
                  <a:rPr lang="en-US" sz="6000" spc="-200" dirty="0">
                    <a:ln w="28575">
                      <a:noFill/>
                    </a:ln>
                    <a:solidFill>
                      <a:schemeClr val="tx1">
                        <a:lumMod val="85000"/>
                        <a:lumOff val="15000"/>
                      </a:schemeClr>
                    </a:solidFill>
                    <a:latin typeface="+mj-lt"/>
                  </a:rPr>
                  <a:t>). </a:t>
                </a:r>
                <a:r>
                  <a:rPr lang="en-US" sz="6000" i="1" spc="-200" dirty="0">
                    <a:ln w="28575">
                      <a:noFill/>
                    </a:ln>
                    <a:solidFill>
                      <a:schemeClr val="tx1"/>
                    </a:solidFill>
                    <a:effectLst>
                      <a:outerShdw blurRad="38100" dist="38100" dir="2700000" algn="tl">
                        <a:srgbClr val="000000">
                          <a:alpha val="43137"/>
                        </a:srgbClr>
                      </a:outerShdw>
                    </a:effectLst>
                    <a:latin typeface="+mj-lt"/>
                  </a:rPr>
                  <a:t>Forecasters</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matched</a:t>
                </a:r>
                <a:r>
                  <a:rPr lang="en-US" sz="6000" spc="-200" dirty="0">
                    <a:ln w="28575">
                      <a:noFill/>
                    </a:ln>
                    <a:solidFill>
                      <a:schemeClr val="tx1"/>
                    </a:solidFill>
                    <a:latin typeface="+mj-lt"/>
                  </a:rPr>
                  <a:t> </a:t>
                </a:r>
                <a:r>
                  <a:rPr lang="en-US" sz="6000" i="1" spc="-200" dirty="0">
                    <a:ln w="28575">
                      <a:noFill/>
                    </a:ln>
                    <a:solidFill>
                      <a:schemeClr val="tx1"/>
                    </a:solidFill>
                    <a:effectLst>
                      <a:outerShdw blurRad="38100" dist="38100" dir="2700000" algn="tl">
                        <a:srgbClr val="000000">
                          <a:alpha val="43137"/>
                        </a:srgbClr>
                      </a:outerShdw>
                    </a:effectLst>
                    <a:latin typeface="+mj-lt"/>
                  </a:rPr>
                  <a:t>experiencers</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in strategy selection less than chance for</a:t>
                </a:r>
                <a:r>
                  <a:rPr lang="en-US" sz="6000" spc="-200" dirty="0">
                    <a:ln w="28575">
                      <a:noFill/>
                    </a:ln>
                    <a:solidFill>
                      <a:schemeClr val="tx1"/>
                    </a:solidFill>
                    <a:latin typeface="+mj-lt"/>
                  </a:rPr>
                  <a:t> </a:t>
                </a:r>
                <a:r>
                  <a:rPr lang="en-US" sz="6000" b="1" spc="-200" dirty="0">
                    <a:ln w="28575">
                      <a:noFill/>
                    </a:ln>
                    <a:solidFill>
                      <a:srgbClr val="F87168"/>
                    </a:solidFill>
                    <a:effectLst>
                      <a:outerShdw blurRad="38100" dist="38100" dir="2700000" algn="tl">
                        <a:srgbClr val="000000">
                          <a:alpha val="43137"/>
                        </a:srgbClr>
                      </a:outerShdw>
                    </a:effectLst>
                    <a:latin typeface="+mj-lt"/>
                  </a:rPr>
                  <a:t>Distraction</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but not </a:t>
                </a:r>
                <a:r>
                  <a:rPr lang="en-US" sz="6000" b="1" spc="-200" dirty="0">
                    <a:ln w="28575">
                      <a:noFill/>
                    </a:ln>
                    <a:solidFill>
                      <a:srgbClr val="23C7CC"/>
                    </a:solidFill>
                    <a:effectLst>
                      <a:outerShdw blurRad="38100" dist="38100" dir="2700000" algn="tl">
                        <a:srgbClr val="000000">
                          <a:alpha val="43137"/>
                        </a:srgbClr>
                      </a:outerShdw>
                    </a:effectLst>
                    <a:latin typeface="+mj-lt"/>
                  </a:rPr>
                  <a:t>Reappraisal</a:t>
                </a:r>
                <a:r>
                  <a:rPr lang="en-US" sz="6000" b="1" spc="-200" dirty="0">
                    <a:ln w="28575">
                      <a:noFill/>
                    </a:ln>
                    <a:solidFill>
                      <a:srgbClr val="23C7CC"/>
                    </a:solidFill>
                    <a:latin typeface="+mj-lt"/>
                  </a:rPr>
                  <a:t> </a:t>
                </a:r>
                <a:r>
                  <a:rPr lang="en-US" sz="6000" spc="-200" dirty="0">
                    <a:ln w="28575">
                      <a:noFill/>
                    </a:ln>
                    <a:solidFill>
                      <a:schemeClr val="tx1">
                        <a:lumMod val="85000"/>
                        <a:lumOff val="15000"/>
                      </a:schemeClr>
                    </a:solidFill>
                    <a:latin typeface="+mj-lt"/>
                  </a:rPr>
                  <a:t>(</a:t>
                </a:r>
                <a:r>
                  <a:rPr lang="en-US" sz="6000" b="1" i="1" spc="-200" dirty="0">
                    <a:ln w="28575">
                      <a:noFill/>
                    </a:ln>
                    <a:solidFill>
                      <a:schemeClr val="tx1">
                        <a:lumMod val="85000"/>
                        <a:lumOff val="15000"/>
                      </a:schemeClr>
                    </a:solidFill>
                    <a:latin typeface="+mj-lt"/>
                  </a:rPr>
                  <a:t>Fig D</a:t>
                </a:r>
                <a:r>
                  <a:rPr lang="en-US" sz="6000" spc="-200" dirty="0">
                    <a:ln w="28575">
                      <a:noFill/>
                    </a:ln>
                    <a:solidFill>
                      <a:schemeClr val="tx1">
                        <a:lumMod val="85000"/>
                        <a:lumOff val="15000"/>
                      </a:schemeClr>
                    </a:solidFill>
                    <a:latin typeface="+mj-lt"/>
                  </a:rPr>
                  <a:t>).</a:t>
                </a:r>
              </a:p>
              <a:p>
                <a:pPr marL="419100" algn="just">
                  <a:lnSpc>
                    <a:spcPts val="6200"/>
                  </a:lnSpc>
                </a:pPr>
                <a:endParaRPr lang="en-US" sz="5400" spc="-400" dirty="0">
                  <a:ln w="28575">
                    <a:noFill/>
                  </a:ln>
                  <a:solidFill>
                    <a:schemeClr val="tx1"/>
                  </a:solidFill>
                  <a:latin typeface="+mj-lt"/>
                </a:endParaRPr>
              </a:p>
              <a:p>
                <a:pPr marL="419100" algn="just">
                  <a:lnSpc>
                    <a:spcPts val="6200"/>
                  </a:lnSpc>
                </a:pPr>
                <a:endParaRPr lang="en-US" sz="5400" spc="-400" dirty="0">
                  <a:ln w="28575">
                    <a:noFill/>
                  </a:ln>
                  <a:solidFill>
                    <a:schemeClr val="tx1"/>
                  </a:solidFill>
                  <a:latin typeface="+mj-lt"/>
                </a:endParaRPr>
              </a:p>
              <a:p>
                <a:pPr marL="419100" algn="just" defTabSz="417474">
                  <a:lnSpc>
                    <a:spcPts val="6200"/>
                  </a:lnSpc>
                </a:pPr>
                <a:r>
                  <a:rPr lang="en-US" sz="7200" b="1"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STUDY 3</a:t>
                </a:r>
                <a:r>
                  <a:rPr lang="en-US" sz="7200" dirty="0">
                    <a:ln w="28575">
                      <a:solidFill>
                        <a:schemeClr val="accent6">
                          <a:lumMod val="50000"/>
                        </a:schemeClr>
                      </a:solidFill>
                    </a:ln>
                    <a:solidFill>
                      <a:schemeClr val="accent6">
                        <a:lumMod val="50000"/>
                      </a:schemeClr>
                    </a:solidFill>
                    <a:effectLst>
                      <a:outerShdw blurRad="50800" dist="38100" dir="8100000" algn="tr" rotWithShape="0">
                        <a:prstClr val="black">
                          <a:alpha val="40000"/>
                        </a:prstClr>
                      </a:outerShdw>
                    </a:effectLst>
                    <a:latin typeface="+mj-lt"/>
                  </a:rPr>
                  <a:t>: </a:t>
                </a:r>
                <a:r>
                  <a:rPr lang="en-US" sz="6000" spc="-200" dirty="0">
                    <a:ln w="28575">
                      <a:noFill/>
                    </a:ln>
                    <a:solidFill>
                      <a:schemeClr val="tx1">
                        <a:lumMod val="85000"/>
                        <a:lumOff val="15000"/>
                      </a:schemeClr>
                    </a:solidFill>
                    <a:effectLst>
                      <a:outerShdw blurRad="50800" dist="38100" dir="8100000" algn="tr" rotWithShape="0">
                        <a:prstClr val="black">
                          <a:alpha val="40000"/>
                        </a:prstClr>
                      </a:outerShdw>
                    </a:effectLst>
                    <a:latin typeface="+mj-lt"/>
                  </a:rPr>
                  <a:t>W</a:t>
                </a:r>
                <a:r>
                  <a:rPr lang="en-US" sz="6000" spc="-200" dirty="0">
                    <a:ln w="28575">
                      <a:noFill/>
                    </a:ln>
                    <a:solidFill>
                      <a:schemeClr val="tx1">
                        <a:lumMod val="85000"/>
                        <a:lumOff val="15000"/>
                      </a:schemeClr>
                    </a:solidFill>
                    <a:latin typeface="+mj-lt"/>
                  </a:rPr>
                  <a:t>hile watching horror movie clips,  emotional intensity demonstrated the </a:t>
                </a:r>
                <a:r>
                  <a:rPr lang="en-US" sz="6000" u="sng" spc="-200" dirty="0">
                    <a:ln w="28575">
                      <a:noFill/>
                    </a:ln>
                    <a:solidFill>
                      <a:schemeClr val="tx1">
                        <a:lumMod val="85000"/>
                        <a:lumOff val="15000"/>
                      </a:schemeClr>
                    </a:solidFill>
                    <a:latin typeface="+mj-lt"/>
                  </a:rPr>
                  <a:t>hypothesized association</a:t>
                </a:r>
                <a:r>
                  <a:rPr lang="en-US" sz="6000" spc="-200" dirty="0">
                    <a:ln w="28575">
                      <a:noFill/>
                    </a:ln>
                    <a:solidFill>
                      <a:schemeClr val="tx1">
                        <a:lumMod val="85000"/>
                        <a:lumOff val="15000"/>
                      </a:schemeClr>
                    </a:solidFill>
                    <a:latin typeface="+mj-lt"/>
                  </a:rPr>
                  <a:t> with both strategy</a:t>
                </a:r>
                <a:r>
                  <a:rPr lang="en-US" sz="6000" spc="-200" dirty="0">
                    <a:ln w="28575">
                      <a:noFill/>
                    </a:ln>
                    <a:solidFill>
                      <a:schemeClr val="tx1"/>
                    </a:solidFill>
                    <a:latin typeface="+mj-lt"/>
                  </a:rPr>
                  <a:t> </a:t>
                </a:r>
                <a:r>
                  <a:rPr lang="en-US" sz="6000" i="1" spc="-200" dirty="0">
                    <a:ln w="28575">
                      <a:noFill/>
                    </a:ln>
                    <a:solidFill>
                      <a:schemeClr val="tx1"/>
                    </a:solidFill>
                    <a:effectLst>
                      <a:outerShdw blurRad="38100" dist="38100" dir="2700000" algn="tl">
                        <a:srgbClr val="000000">
                          <a:alpha val="43137"/>
                        </a:srgbClr>
                      </a:outerShdw>
                    </a:effectLst>
                    <a:latin typeface="+mj-lt"/>
                  </a:rPr>
                  <a:t>use</a:t>
                </a:r>
                <a:r>
                  <a:rPr lang="en-US" sz="6000" spc="-200" dirty="0">
                    <a:ln w="28575">
                      <a:noFill/>
                    </a:ln>
                    <a:solidFill>
                      <a:schemeClr val="tx1"/>
                    </a:solidFill>
                    <a:latin typeface="+mj-lt"/>
                  </a:rPr>
                  <a:t> and </a:t>
                </a:r>
                <a:r>
                  <a:rPr lang="en-US" sz="6000" i="1" spc="-200" dirty="0">
                    <a:ln w="28575">
                      <a:noFill/>
                    </a:ln>
                    <a:solidFill>
                      <a:schemeClr val="tx1"/>
                    </a:solidFill>
                    <a:effectLst>
                      <a:outerShdw blurRad="38100" dist="38100" dir="2700000" algn="tl">
                        <a:srgbClr val="000000">
                          <a:alpha val="43137"/>
                        </a:srgbClr>
                      </a:outerShdw>
                    </a:effectLst>
                    <a:latin typeface="+mj-lt"/>
                  </a:rPr>
                  <a:t>forecasting</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a:t>
                </a:r>
                <a:r>
                  <a:rPr lang="en-US" sz="6000" b="1" i="1" spc="-200" dirty="0">
                    <a:ln w="28575">
                      <a:noFill/>
                    </a:ln>
                    <a:solidFill>
                      <a:schemeClr val="tx1">
                        <a:lumMod val="85000"/>
                        <a:lumOff val="15000"/>
                      </a:schemeClr>
                    </a:solidFill>
                    <a:latin typeface="+mj-lt"/>
                  </a:rPr>
                  <a:t>Fig E</a:t>
                </a:r>
                <a:r>
                  <a:rPr lang="en-US" sz="6000" spc="-200" dirty="0">
                    <a:ln w="28575">
                      <a:noFill/>
                    </a:ln>
                    <a:solidFill>
                      <a:schemeClr val="tx1">
                        <a:lumMod val="85000"/>
                        <a:lumOff val="15000"/>
                      </a:schemeClr>
                    </a:solidFill>
                    <a:latin typeface="+mj-lt"/>
                  </a:rPr>
                  <a:t>). However, </a:t>
                </a:r>
                <a:r>
                  <a:rPr lang="en-US" sz="6000" b="1" spc="-200" dirty="0">
                    <a:ln w="28575">
                      <a:noFill/>
                    </a:ln>
                    <a:solidFill>
                      <a:srgbClr val="F87168"/>
                    </a:solidFill>
                    <a:effectLst>
                      <a:outerShdw blurRad="38100" dist="38100" dir="2700000" algn="tl">
                        <a:srgbClr val="000000">
                          <a:alpha val="43137"/>
                        </a:srgbClr>
                      </a:outerShdw>
                    </a:effectLst>
                    <a:latin typeface="+mj-lt"/>
                  </a:rPr>
                  <a:t>Distraction</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was used less often than </a:t>
                </a:r>
                <a:r>
                  <a:rPr lang="en-US" sz="6000" b="1" spc="-200" dirty="0">
                    <a:ln w="28575">
                      <a:noFill/>
                    </a:ln>
                    <a:solidFill>
                      <a:srgbClr val="23C7CC"/>
                    </a:solidFill>
                    <a:effectLst>
                      <a:outerShdw blurRad="38100" dist="38100" dir="2700000" algn="tl">
                        <a:srgbClr val="000000">
                          <a:alpha val="43137"/>
                        </a:srgbClr>
                      </a:outerShdw>
                    </a:effectLst>
                    <a:latin typeface="+mj-lt"/>
                  </a:rPr>
                  <a:t>Reappraisal</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by</a:t>
                </a:r>
                <a:r>
                  <a:rPr lang="en-US" sz="6000" spc="-200" dirty="0">
                    <a:ln w="28575">
                      <a:noFill/>
                    </a:ln>
                    <a:solidFill>
                      <a:schemeClr val="tx1"/>
                    </a:solidFill>
                    <a:latin typeface="+mj-lt"/>
                  </a:rPr>
                  <a:t> </a:t>
                </a:r>
                <a:r>
                  <a:rPr lang="en-US" sz="6000" i="1" spc="-200" dirty="0">
                    <a:ln w="28575">
                      <a:noFill/>
                    </a:ln>
                    <a:solidFill>
                      <a:schemeClr val="tx1"/>
                    </a:solidFill>
                    <a:effectLst>
                      <a:outerShdw blurRad="38100" dist="38100" dir="2700000" algn="tl">
                        <a:srgbClr val="000000">
                          <a:alpha val="43137"/>
                        </a:srgbClr>
                      </a:outerShdw>
                    </a:effectLst>
                    <a:latin typeface="+mj-lt"/>
                  </a:rPr>
                  <a:t>experiencers</a:t>
                </a:r>
                <a:r>
                  <a:rPr lang="en-US" sz="6000" spc="-200" dirty="0">
                    <a:ln w="28575">
                      <a:noFill/>
                    </a:ln>
                    <a:solidFill>
                      <a:schemeClr val="tx1"/>
                    </a:solidFill>
                    <a:latin typeface="+mj-lt"/>
                  </a:rPr>
                  <a:t> (</a:t>
                </a:r>
                <a:r>
                  <a:rPr lang="en-US" sz="6000" b="1" i="1" spc="-200" dirty="0">
                    <a:ln w="28575">
                      <a:noFill/>
                    </a:ln>
                    <a:solidFill>
                      <a:schemeClr val="tx1"/>
                    </a:solidFill>
                    <a:latin typeface="+mj-lt"/>
                  </a:rPr>
                  <a:t>Fig F</a:t>
                </a:r>
                <a:r>
                  <a:rPr lang="en-US" sz="6000" spc="-200" dirty="0">
                    <a:ln w="28575">
                      <a:noFill/>
                    </a:ln>
                    <a:solidFill>
                      <a:schemeClr val="tx1"/>
                    </a:solidFill>
                    <a:latin typeface="+mj-lt"/>
                  </a:rPr>
                  <a:t>), who reported it to be less effective than </a:t>
                </a:r>
                <a:r>
                  <a:rPr lang="en-US" sz="6000" i="1" spc="-200" dirty="0">
                    <a:ln w="28575">
                      <a:noFill/>
                    </a:ln>
                    <a:solidFill>
                      <a:schemeClr val="tx1"/>
                    </a:solidFill>
                    <a:effectLst>
                      <a:outerShdw blurRad="38100" dist="38100" dir="2700000" algn="tl">
                        <a:srgbClr val="000000">
                          <a:alpha val="43137"/>
                        </a:srgbClr>
                      </a:outerShdw>
                    </a:effectLst>
                    <a:latin typeface="+mj-lt"/>
                  </a:rPr>
                  <a:t>forecasters</a:t>
                </a:r>
                <a:r>
                  <a:rPr lang="en-US" sz="6000" spc="-200" dirty="0">
                    <a:ln w="28575">
                      <a:noFill/>
                    </a:ln>
                    <a:solidFill>
                      <a:schemeClr val="tx1"/>
                    </a:solidFill>
                    <a:latin typeface="+mj-lt"/>
                  </a:rPr>
                  <a:t> </a:t>
                </a:r>
                <a:r>
                  <a:rPr lang="en-US" sz="6000" spc="-200" dirty="0">
                    <a:ln w="28575">
                      <a:noFill/>
                    </a:ln>
                    <a:solidFill>
                      <a:schemeClr val="tx1">
                        <a:lumMod val="85000"/>
                        <a:lumOff val="15000"/>
                      </a:schemeClr>
                    </a:solidFill>
                    <a:latin typeface="+mj-lt"/>
                  </a:rPr>
                  <a:t>thought it would be (</a:t>
                </a:r>
                <a:r>
                  <a:rPr lang="en-US" sz="6000" b="1" i="1" spc="-200" dirty="0">
                    <a:ln w="28575">
                      <a:noFill/>
                    </a:ln>
                    <a:solidFill>
                      <a:schemeClr val="tx1">
                        <a:lumMod val="85000"/>
                        <a:lumOff val="15000"/>
                      </a:schemeClr>
                    </a:solidFill>
                    <a:latin typeface="+mj-lt"/>
                  </a:rPr>
                  <a:t>Fig G</a:t>
                </a:r>
                <a:r>
                  <a:rPr lang="en-US" sz="6000" spc="-200" dirty="0">
                    <a:ln w="28575">
                      <a:noFill/>
                    </a:ln>
                    <a:solidFill>
                      <a:schemeClr val="tx1">
                        <a:lumMod val="85000"/>
                        <a:lumOff val="15000"/>
                      </a:schemeClr>
                    </a:solidFill>
                    <a:latin typeface="+mj-lt"/>
                  </a:rPr>
                  <a:t>). </a:t>
                </a:r>
              </a:p>
              <a:p>
                <a:pPr algn="ctr"/>
                <a:endParaRPr lang="en-US" dirty="0"/>
              </a:p>
            </p:txBody>
          </p:sp>
          <p:sp>
            <p:nvSpPr>
              <p:cNvPr id="1122" name="Rectangle: Rounded Corners 1121">
                <a:extLst>
                  <a:ext uri="{FF2B5EF4-FFF2-40B4-BE49-F238E27FC236}">
                    <a16:creationId xmlns:a16="http://schemas.microsoft.com/office/drawing/2014/main" id="{7A94DCA7-CDB2-FF99-7A24-D18385C4CFF9}"/>
                  </a:ext>
                </a:extLst>
              </p:cNvPr>
              <p:cNvSpPr/>
              <p:nvPr/>
            </p:nvSpPr>
            <p:spPr>
              <a:xfrm>
                <a:off x="10527257" y="4116378"/>
                <a:ext cx="26519336" cy="89611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98" dirty="0">
                    <a:ln w="28575">
                      <a:solidFill>
                        <a:schemeClr val="accent6">
                          <a:lumMod val="20000"/>
                          <a:lumOff val="80000"/>
                        </a:schemeClr>
                      </a:solidFill>
                    </a:ln>
                    <a:solidFill>
                      <a:schemeClr val="accent6">
                        <a:lumMod val="20000"/>
                        <a:lumOff val="80000"/>
                      </a:schemeClr>
                    </a:solidFill>
                    <a:effectLst>
                      <a:outerShdw blurRad="50800" dist="38100" dir="8100000" algn="tr" rotWithShape="0">
                        <a:prstClr val="black">
                          <a:alpha val="40000"/>
                        </a:prstClr>
                      </a:outerShdw>
                    </a:effectLst>
                    <a:latin typeface="+mj-lt"/>
                  </a:rPr>
                  <a:t>RESULTS SUMMARY</a:t>
                </a:r>
              </a:p>
            </p:txBody>
          </p:sp>
        </p:grpSp>
      </p:grpSp>
      <p:grpSp>
        <p:nvGrpSpPr>
          <p:cNvPr id="1046" name="Group 1045">
            <a:extLst>
              <a:ext uri="{FF2B5EF4-FFF2-40B4-BE49-F238E27FC236}">
                <a16:creationId xmlns:a16="http://schemas.microsoft.com/office/drawing/2014/main" id="{F85972EC-AD98-0492-47DF-F9512FE00F67}"/>
              </a:ext>
            </a:extLst>
          </p:cNvPr>
          <p:cNvGrpSpPr>
            <a:grpSpLocks noChangeAspect="1"/>
          </p:cNvGrpSpPr>
          <p:nvPr/>
        </p:nvGrpSpPr>
        <p:grpSpPr>
          <a:xfrm>
            <a:off x="44698902" y="18400425"/>
            <a:ext cx="5504889" cy="7525111"/>
            <a:chOff x="0" y="0"/>
            <a:chExt cx="2026323" cy="3657600"/>
          </a:xfrm>
        </p:grpSpPr>
        <p:pic>
          <p:nvPicPr>
            <p:cNvPr id="1048" name="Picture 1047" descr="A graph with red and blue points&#10;&#10;Description automatically generated">
              <a:extLst>
                <a:ext uri="{FF2B5EF4-FFF2-40B4-BE49-F238E27FC236}">
                  <a16:creationId xmlns:a16="http://schemas.microsoft.com/office/drawing/2014/main" id="{88C68412-1555-E4D6-5CE7-C8F6744F6E66}"/>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79105"/>
            <a:stretch/>
          </p:blipFill>
          <p:spPr bwMode="auto">
            <a:xfrm>
              <a:off x="1262418" y="0"/>
              <a:ext cx="763905" cy="3657600"/>
            </a:xfrm>
            <a:prstGeom prst="rect">
              <a:avLst/>
            </a:prstGeom>
            <a:ln>
              <a:noFill/>
            </a:ln>
            <a:extLst>
              <a:ext uri="{53640926-AAD7-44D8-BBD7-CCE9431645EC}">
                <a14:shadowObscured xmlns:a14="http://schemas.microsoft.com/office/drawing/2010/main"/>
              </a:ext>
            </a:extLst>
          </p:spPr>
        </p:pic>
        <p:grpSp>
          <p:nvGrpSpPr>
            <p:cNvPr id="1059" name="Group 1058">
              <a:extLst>
                <a:ext uri="{FF2B5EF4-FFF2-40B4-BE49-F238E27FC236}">
                  <a16:creationId xmlns:a16="http://schemas.microsoft.com/office/drawing/2014/main" id="{B17B9F5F-B816-A691-1FDA-900ACA798950}"/>
                </a:ext>
              </a:extLst>
            </p:cNvPr>
            <p:cNvGrpSpPr/>
            <p:nvPr/>
          </p:nvGrpSpPr>
          <p:grpSpPr>
            <a:xfrm>
              <a:off x="0" y="0"/>
              <a:ext cx="1510534" cy="3657600"/>
              <a:chOff x="0" y="0"/>
              <a:chExt cx="1510744" cy="3657600"/>
            </a:xfrm>
          </p:grpSpPr>
          <p:pic>
            <p:nvPicPr>
              <p:cNvPr id="1061" name="Picture 1060" descr="A graph with red and blue points&#10;&#10;Description automatically generated">
                <a:extLst>
                  <a:ext uri="{FF2B5EF4-FFF2-40B4-BE49-F238E27FC236}">
                    <a16:creationId xmlns:a16="http://schemas.microsoft.com/office/drawing/2014/main" id="{D0A464B2-F608-A0B4-6015-D212A80EBE13}"/>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65485"/>
              <a:stretch/>
            </p:blipFill>
            <p:spPr>
              <a:xfrm>
                <a:off x="0" y="0"/>
                <a:ext cx="1262418" cy="3657600"/>
              </a:xfrm>
              <a:prstGeom prst="rect">
                <a:avLst/>
              </a:prstGeom>
            </p:spPr>
          </p:pic>
          <p:pic>
            <p:nvPicPr>
              <p:cNvPr id="1062" name="Picture 1061" descr="A graph with red and blue points&#10;&#10;Description automatically generated">
                <a:extLst>
                  <a:ext uri="{FF2B5EF4-FFF2-40B4-BE49-F238E27FC236}">
                    <a16:creationId xmlns:a16="http://schemas.microsoft.com/office/drawing/2014/main" id="{453E773E-7CA5-B508-C08C-92E04C303D2D}"/>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66667" t="38542" r="2604" b="41406"/>
              <a:stretch/>
            </p:blipFill>
            <p:spPr bwMode="auto">
              <a:xfrm>
                <a:off x="916638" y="386236"/>
                <a:ext cx="594106" cy="488399"/>
              </a:xfrm>
              <a:prstGeom prst="rect">
                <a:avLst/>
              </a:prstGeom>
              <a:ln>
                <a:noFill/>
              </a:ln>
              <a:extLst>
                <a:ext uri="{53640926-AAD7-44D8-BBD7-CCE9431645EC}">
                  <a14:shadowObscured xmlns:a14="http://schemas.microsoft.com/office/drawing/2010/main"/>
                </a:ext>
              </a:extLst>
            </p:spPr>
          </p:pic>
        </p:grpSp>
      </p:grpSp>
      <p:pic>
        <p:nvPicPr>
          <p:cNvPr id="210" name="Picture 209" descr="A graph with a line&#10;&#10;Description automatically generated">
            <a:extLst>
              <a:ext uri="{FF2B5EF4-FFF2-40B4-BE49-F238E27FC236}">
                <a16:creationId xmlns:a16="http://schemas.microsoft.com/office/drawing/2014/main" id="{72E3FA47-02FD-6D43-5D77-FA01CE5D62F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302667" y="6050447"/>
            <a:ext cx="9865772" cy="6278296"/>
          </a:xfrm>
          <a:prstGeom prst="rect">
            <a:avLst/>
          </a:prstGeom>
          <a:noFill/>
          <a:ln>
            <a:noFill/>
          </a:ln>
        </p:spPr>
      </p:pic>
      <p:pic>
        <p:nvPicPr>
          <p:cNvPr id="212" name="Picture 211" descr="A graph of a line&#10;&#10;Description automatically generated with medium confidence">
            <a:extLst>
              <a:ext uri="{FF2B5EF4-FFF2-40B4-BE49-F238E27FC236}">
                <a16:creationId xmlns:a16="http://schemas.microsoft.com/office/drawing/2014/main" id="{AA18E9FF-C15E-8580-F691-1F6DDA103461}"/>
              </a:ext>
            </a:extLst>
          </p:cNvPr>
          <p:cNvPicPr>
            <a:picLocks noChangeAspect="1"/>
          </p:cNvPicPr>
          <p:nvPr/>
        </p:nvPicPr>
        <p:blipFill rotWithShape="1">
          <a:blip r:embed="rId22" cstate="print">
            <a:alphaModFix/>
            <a:extLst>
              <a:ext uri="{28A0092B-C50C-407E-A947-70E740481C1C}">
                <a14:useLocalDpi xmlns:a14="http://schemas.microsoft.com/office/drawing/2010/main" val="0"/>
              </a:ext>
            </a:extLst>
          </a:blip>
          <a:srcRect r="10775"/>
          <a:stretch/>
        </p:blipFill>
        <p:spPr bwMode="auto">
          <a:xfrm>
            <a:off x="40224703" y="6050446"/>
            <a:ext cx="9865772" cy="6275165"/>
          </a:xfrm>
          <a:prstGeom prst="rect">
            <a:avLst/>
          </a:prstGeom>
          <a:noFill/>
          <a:ln>
            <a:noFill/>
          </a:ln>
          <a:extLst>
            <a:ext uri="{53640926-AAD7-44D8-BBD7-CCE9431645EC}">
              <a14:shadowObscured xmlns:a14="http://schemas.microsoft.com/office/drawing/2010/main"/>
            </a:ext>
          </a:extLst>
        </p:spPr>
      </p:pic>
      <p:sp>
        <p:nvSpPr>
          <p:cNvPr id="1133" name="TextBox 1132">
            <a:extLst>
              <a:ext uri="{FF2B5EF4-FFF2-40B4-BE49-F238E27FC236}">
                <a16:creationId xmlns:a16="http://schemas.microsoft.com/office/drawing/2014/main" id="{3F2DFEBD-E785-8C74-2F21-1A32CB1738BC}"/>
              </a:ext>
            </a:extLst>
          </p:cNvPr>
          <p:cNvSpPr txBox="1"/>
          <p:nvPr/>
        </p:nvSpPr>
        <p:spPr>
          <a:xfrm>
            <a:off x="31291646" y="10647707"/>
            <a:ext cx="1759578" cy="923330"/>
          </a:xfrm>
          <a:prstGeom prst="rect">
            <a:avLst/>
          </a:prstGeom>
          <a:noFill/>
        </p:spPr>
        <p:txBody>
          <a:bodyPr wrap="none" rtlCol="0">
            <a:spAutoFit/>
          </a:bodyPr>
          <a:lstStyle/>
          <a:p>
            <a:r>
              <a:rPr lang="en-US" sz="5400" b="1" dirty="0"/>
              <a:t>Fig A</a:t>
            </a:r>
            <a:endParaRPr lang="en-US" sz="1998" b="1" dirty="0"/>
          </a:p>
        </p:txBody>
      </p:sp>
      <p:sp>
        <p:nvSpPr>
          <p:cNvPr id="1135" name="TextBox 1134">
            <a:extLst>
              <a:ext uri="{FF2B5EF4-FFF2-40B4-BE49-F238E27FC236}">
                <a16:creationId xmlns:a16="http://schemas.microsoft.com/office/drawing/2014/main" id="{5BEBA933-4342-301D-3D25-484F547B1356}"/>
              </a:ext>
            </a:extLst>
          </p:cNvPr>
          <p:cNvSpPr txBox="1"/>
          <p:nvPr/>
        </p:nvSpPr>
        <p:spPr>
          <a:xfrm>
            <a:off x="40979772" y="10658993"/>
            <a:ext cx="1723821" cy="923330"/>
          </a:xfrm>
          <a:prstGeom prst="rect">
            <a:avLst/>
          </a:prstGeom>
          <a:noFill/>
        </p:spPr>
        <p:txBody>
          <a:bodyPr wrap="none" rtlCol="0">
            <a:spAutoFit/>
          </a:bodyPr>
          <a:lstStyle/>
          <a:p>
            <a:r>
              <a:rPr lang="en-US" sz="5400" b="1" dirty="0"/>
              <a:t>Fig B</a:t>
            </a:r>
            <a:endParaRPr lang="en-US" sz="1998" b="1" dirty="0"/>
          </a:p>
        </p:txBody>
      </p:sp>
      <p:grpSp>
        <p:nvGrpSpPr>
          <p:cNvPr id="1138" name="Group 1137">
            <a:extLst>
              <a:ext uri="{FF2B5EF4-FFF2-40B4-BE49-F238E27FC236}">
                <a16:creationId xmlns:a16="http://schemas.microsoft.com/office/drawing/2014/main" id="{2A6A0D5B-1EE2-830E-7AB3-5A6237771BF8}"/>
              </a:ext>
            </a:extLst>
          </p:cNvPr>
          <p:cNvGrpSpPr/>
          <p:nvPr/>
        </p:nvGrpSpPr>
        <p:grpSpPr>
          <a:xfrm>
            <a:off x="40212888" y="12418620"/>
            <a:ext cx="9877586" cy="6131460"/>
            <a:chOff x="35467022" y="10903458"/>
            <a:chExt cx="7338142" cy="5107139"/>
          </a:xfrm>
        </p:grpSpPr>
        <p:pic>
          <p:nvPicPr>
            <p:cNvPr id="218" name="Picture 217" descr="A picture containing schematic&#10;&#10;Description automatically generated">
              <a:extLst>
                <a:ext uri="{FF2B5EF4-FFF2-40B4-BE49-F238E27FC236}">
                  <a16:creationId xmlns:a16="http://schemas.microsoft.com/office/drawing/2014/main" id="{FE0E56D6-0CBF-1BE8-F1A6-A782ED3C22ED}"/>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5467022" y="10903458"/>
              <a:ext cx="7338142" cy="5107139"/>
            </a:xfrm>
            <a:prstGeom prst="rect">
              <a:avLst/>
            </a:prstGeom>
            <a:noFill/>
            <a:ln>
              <a:noFill/>
            </a:ln>
          </p:spPr>
        </p:pic>
        <p:sp>
          <p:nvSpPr>
            <p:cNvPr id="1136" name="TextBox 1135">
              <a:extLst>
                <a:ext uri="{FF2B5EF4-FFF2-40B4-BE49-F238E27FC236}">
                  <a16:creationId xmlns:a16="http://schemas.microsoft.com/office/drawing/2014/main" id="{D66228BF-3BA9-E619-2CEF-594DE06B0132}"/>
                </a:ext>
              </a:extLst>
            </p:cNvPr>
            <p:cNvSpPr txBox="1"/>
            <p:nvPr/>
          </p:nvSpPr>
          <p:spPr>
            <a:xfrm>
              <a:off x="36052568" y="10932016"/>
              <a:ext cx="1593706" cy="945970"/>
            </a:xfrm>
            <a:prstGeom prst="rect">
              <a:avLst/>
            </a:prstGeom>
            <a:noFill/>
          </p:spPr>
          <p:txBody>
            <a:bodyPr wrap="none" rtlCol="0">
              <a:spAutoFit/>
            </a:bodyPr>
            <a:lstStyle/>
            <a:p>
              <a:r>
                <a:rPr lang="en-US" sz="5400" b="1" dirty="0"/>
                <a:t>Fig D</a:t>
              </a:r>
              <a:endParaRPr lang="en-US" sz="1998" b="1" dirty="0"/>
            </a:p>
          </p:txBody>
        </p:sp>
      </p:grpSp>
      <p:grpSp>
        <p:nvGrpSpPr>
          <p:cNvPr id="1141" name="Group 1140">
            <a:extLst>
              <a:ext uri="{FF2B5EF4-FFF2-40B4-BE49-F238E27FC236}">
                <a16:creationId xmlns:a16="http://schemas.microsoft.com/office/drawing/2014/main" id="{B97BA47C-045B-519E-CDE7-36C1D9363550}"/>
              </a:ext>
            </a:extLst>
          </p:cNvPr>
          <p:cNvGrpSpPr/>
          <p:nvPr/>
        </p:nvGrpSpPr>
        <p:grpSpPr>
          <a:xfrm>
            <a:off x="30658574" y="18344393"/>
            <a:ext cx="6753452" cy="7282176"/>
            <a:chOff x="27851027" y="16438133"/>
            <a:chExt cx="4887292" cy="5339169"/>
          </a:xfrm>
        </p:grpSpPr>
        <p:pic>
          <p:nvPicPr>
            <p:cNvPr id="226" name="Picture 225" descr="A diagram of different colored lines&#10;&#10;Description automatically generated">
              <a:extLst>
                <a:ext uri="{FF2B5EF4-FFF2-40B4-BE49-F238E27FC236}">
                  <a16:creationId xmlns:a16="http://schemas.microsoft.com/office/drawing/2014/main" id="{8BAD2BC2-7A58-BA9E-2077-119CE40B7136}"/>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17628" r="23522" b="8799"/>
            <a:stretch/>
          </p:blipFill>
          <p:spPr bwMode="auto">
            <a:xfrm>
              <a:off x="28236524" y="16438133"/>
              <a:ext cx="4501795" cy="5231333"/>
            </a:xfrm>
            <a:prstGeom prst="rect">
              <a:avLst/>
            </a:prstGeom>
            <a:noFill/>
            <a:ln>
              <a:noFill/>
            </a:ln>
          </p:spPr>
        </p:pic>
        <p:pic>
          <p:nvPicPr>
            <p:cNvPr id="1140" name="Picture 1139" descr="A graph with a line&#10;&#10;Description automatically generated">
              <a:extLst>
                <a:ext uri="{FF2B5EF4-FFF2-40B4-BE49-F238E27FC236}">
                  <a16:creationId xmlns:a16="http://schemas.microsoft.com/office/drawing/2014/main" id="{0C1E3E0C-5435-8DD8-752D-61FF2DEA370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4194" r="90828"/>
            <a:stretch/>
          </p:blipFill>
          <p:spPr bwMode="auto">
            <a:xfrm>
              <a:off x="27851027" y="16875792"/>
              <a:ext cx="385497" cy="4901510"/>
            </a:xfrm>
            <a:prstGeom prst="rect">
              <a:avLst/>
            </a:prstGeom>
            <a:noFill/>
            <a:ln>
              <a:noFill/>
            </a:ln>
          </p:spPr>
        </p:pic>
      </p:grpSp>
      <p:sp>
        <p:nvSpPr>
          <p:cNvPr id="1142" name="TextBox 1141">
            <a:extLst>
              <a:ext uri="{FF2B5EF4-FFF2-40B4-BE49-F238E27FC236}">
                <a16:creationId xmlns:a16="http://schemas.microsoft.com/office/drawing/2014/main" id="{FBFF241A-8626-E321-1F55-5A5163619908}"/>
              </a:ext>
            </a:extLst>
          </p:cNvPr>
          <p:cNvSpPr txBox="1"/>
          <p:nvPr/>
        </p:nvSpPr>
        <p:spPr>
          <a:xfrm>
            <a:off x="31198888" y="19334056"/>
            <a:ext cx="1668398" cy="923330"/>
          </a:xfrm>
          <a:prstGeom prst="rect">
            <a:avLst/>
          </a:prstGeom>
          <a:noFill/>
        </p:spPr>
        <p:txBody>
          <a:bodyPr wrap="none" rtlCol="0">
            <a:spAutoFit/>
          </a:bodyPr>
          <a:lstStyle/>
          <a:p>
            <a:r>
              <a:rPr lang="en-US" sz="5400" b="1" dirty="0"/>
              <a:t>Fig E</a:t>
            </a:r>
            <a:endParaRPr lang="en-US" sz="1998" b="1" dirty="0"/>
          </a:p>
        </p:txBody>
      </p:sp>
      <p:pic>
        <p:nvPicPr>
          <p:cNvPr id="1144" name="Picture 1143" descr="A diagram of different colored lines&#10;&#10;Description automatically generated">
            <a:extLst>
              <a:ext uri="{FF2B5EF4-FFF2-40B4-BE49-F238E27FC236}">
                <a16:creationId xmlns:a16="http://schemas.microsoft.com/office/drawing/2014/main" id="{EB22C693-E810-1DF0-E55B-07474EFF848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78363" t="37982" r="945" b="44559"/>
          <a:stretch/>
        </p:blipFill>
        <p:spPr bwMode="auto">
          <a:xfrm>
            <a:off x="35519023" y="23172235"/>
            <a:ext cx="1660663" cy="977465"/>
          </a:xfrm>
          <a:prstGeom prst="rect">
            <a:avLst/>
          </a:prstGeom>
          <a:noFill/>
          <a:ln>
            <a:noFill/>
          </a:ln>
        </p:spPr>
      </p:pic>
      <p:sp>
        <p:nvSpPr>
          <p:cNvPr id="1145" name="TextBox 1144">
            <a:extLst>
              <a:ext uri="{FF2B5EF4-FFF2-40B4-BE49-F238E27FC236}">
                <a16:creationId xmlns:a16="http://schemas.microsoft.com/office/drawing/2014/main" id="{3B82B683-B538-83D0-4337-DACF9DAE966D}"/>
              </a:ext>
            </a:extLst>
          </p:cNvPr>
          <p:cNvSpPr txBox="1"/>
          <p:nvPr/>
        </p:nvSpPr>
        <p:spPr>
          <a:xfrm>
            <a:off x="38636840" y="20838673"/>
            <a:ext cx="1645157" cy="923330"/>
          </a:xfrm>
          <a:prstGeom prst="rect">
            <a:avLst/>
          </a:prstGeom>
          <a:noFill/>
        </p:spPr>
        <p:txBody>
          <a:bodyPr wrap="none" rtlCol="0">
            <a:spAutoFit/>
          </a:bodyPr>
          <a:lstStyle/>
          <a:p>
            <a:r>
              <a:rPr lang="en-US" sz="5400" b="1" dirty="0"/>
              <a:t>Fig F</a:t>
            </a:r>
            <a:endParaRPr lang="en-US" sz="1998" b="1" dirty="0"/>
          </a:p>
        </p:txBody>
      </p:sp>
      <p:sp>
        <p:nvSpPr>
          <p:cNvPr id="1146" name="TextBox 1145">
            <a:extLst>
              <a:ext uri="{FF2B5EF4-FFF2-40B4-BE49-F238E27FC236}">
                <a16:creationId xmlns:a16="http://schemas.microsoft.com/office/drawing/2014/main" id="{BBC45445-6E73-AA37-A3DD-3741AE40F917}"/>
              </a:ext>
            </a:extLst>
          </p:cNvPr>
          <p:cNvSpPr txBox="1"/>
          <p:nvPr/>
        </p:nvSpPr>
        <p:spPr>
          <a:xfrm>
            <a:off x="46055014" y="24179967"/>
            <a:ext cx="1782819" cy="923330"/>
          </a:xfrm>
          <a:prstGeom prst="rect">
            <a:avLst/>
          </a:prstGeom>
          <a:noFill/>
        </p:spPr>
        <p:txBody>
          <a:bodyPr wrap="none" rtlCol="0">
            <a:spAutoFit/>
          </a:bodyPr>
          <a:lstStyle/>
          <a:p>
            <a:r>
              <a:rPr lang="en-US" sz="5400" b="1" dirty="0"/>
              <a:t>Fig G</a:t>
            </a:r>
            <a:endParaRPr lang="en-US" sz="1998" b="1" dirty="0"/>
          </a:p>
        </p:txBody>
      </p:sp>
      <p:pic>
        <p:nvPicPr>
          <p:cNvPr id="1163" name="Picture 1162" descr="A graph with different colored squares&#10;&#10;Description automatically generated">
            <a:extLst>
              <a:ext uri="{FF2B5EF4-FFF2-40B4-BE49-F238E27FC236}">
                <a16:creationId xmlns:a16="http://schemas.microsoft.com/office/drawing/2014/main" id="{DB2D0932-7354-EDFC-413B-12C03A6DF49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294834" y="12377266"/>
            <a:ext cx="9873605" cy="6272989"/>
          </a:xfrm>
          <a:prstGeom prst="rect">
            <a:avLst/>
          </a:prstGeom>
        </p:spPr>
      </p:pic>
      <p:sp>
        <p:nvSpPr>
          <p:cNvPr id="1165" name="TextBox 1164">
            <a:extLst>
              <a:ext uri="{FF2B5EF4-FFF2-40B4-BE49-F238E27FC236}">
                <a16:creationId xmlns:a16="http://schemas.microsoft.com/office/drawing/2014/main" id="{9282E488-73AB-D179-BBF6-E552CD861D85}"/>
              </a:ext>
            </a:extLst>
          </p:cNvPr>
          <p:cNvSpPr txBox="1"/>
          <p:nvPr/>
        </p:nvSpPr>
        <p:spPr>
          <a:xfrm>
            <a:off x="31321146" y="17006850"/>
            <a:ext cx="1700578" cy="923330"/>
          </a:xfrm>
          <a:prstGeom prst="rect">
            <a:avLst/>
          </a:prstGeom>
          <a:noFill/>
        </p:spPr>
        <p:txBody>
          <a:bodyPr wrap="none" rtlCol="0">
            <a:spAutoFit/>
          </a:bodyPr>
          <a:lstStyle/>
          <a:p>
            <a:r>
              <a:rPr lang="en-US" sz="5400" b="1" dirty="0"/>
              <a:t>Fig C</a:t>
            </a:r>
            <a:endParaRPr lang="en-US" sz="1998" b="1" dirty="0"/>
          </a:p>
        </p:txBody>
      </p:sp>
      <p:grpSp>
        <p:nvGrpSpPr>
          <p:cNvPr id="1170" name="Group 1169">
            <a:extLst>
              <a:ext uri="{FF2B5EF4-FFF2-40B4-BE49-F238E27FC236}">
                <a16:creationId xmlns:a16="http://schemas.microsoft.com/office/drawing/2014/main" id="{DC707999-1BA7-ECA2-3B79-81DACF6C9FB4}"/>
              </a:ext>
            </a:extLst>
          </p:cNvPr>
          <p:cNvGrpSpPr/>
          <p:nvPr/>
        </p:nvGrpSpPr>
        <p:grpSpPr>
          <a:xfrm>
            <a:off x="38033382" y="18840697"/>
            <a:ext cx="6657901" cy="7089076"/>
            <a:chOff x="33765338" y="16882176"/>
            <a:chExt cx="5365386" cy="5013186"/>
          </a:xfrm>
        </p:grpSpPr>
        <p:pic>
          <p:nvPicPr>
            <p:cNvPr id="220" name="Picture 219" descr="A graph of a bar graph&#10;&#10;Description automatically generated with medium confidence">
              <a:extLst>
                <a:ext uri="{FF2B5EF4-FFF2-40B4-BE49-F238E27FC236}">
                  <a16:creationId xmlns:a16="http://schemas.microsoft.com/office/drawing/2014/main" id="{FFFA984B-56F8-E347-FE42-62FFEFAE574B}"/>
                </a:ext>
              </a:extLst>
            </p:cNvPr>
            <p:cNvPicPr>
              <a:picLocks noChangeAspect="1"/>
            </p:cNvPicPr>
            <p:nvPr/>
          </p:nvPicPr>
          <p:blipFill rotWithShape="1">
            <a:blip r:embed="rId26" cstate="print">
              <a:alphaModFix/>
              <a:extLst>
                <a:ext uri="{28A0092B-C50C-407E-A947-70E740481C1C}">
                  <a14:useLocalDpi xmlns:a14="http://schemas.microsoft.com/office/drawing/2010/main" val="0"/>
                </a:ext>
              </a:extLst>
            </a:blip>
            <a:srcRect l="3982" r="16655"/>
            <a:stretch/>
          </p:blipFill>
          <p:spPr bwMode="auto">
            <a:xfrm>
              <a:off x="33765338" y="16882176"/>
              <a:ext cx="5365386" cy="5013186"/>
            </a:xfrm>
            <a:prstGeom prst="rect">
              <a:avLst/>
            </a:prstGeom>
            <a:noFill/>
            <a:ln>
              <a:noFill/>
            </a:ln>
            <a:extLst>
              <a:ext uri="{53640926-AAD7-44D8-BBD7-CCE9431645EC}">
                <a14:shadowObscured xmlns:a14="http://schemas.microsoft.com/office/drawing/2010/main"/>
              </a:ext>
            </a:extLst>
          </p:spPr>
        </p:pic>
        <p:sp>
          <p:nvSpPr>
            <p:cNvPr id="1169" name="Rectangle 1168">
              <a:extLst>
                <a:ext uri="{FF2B5EF4-FFF2-40B4-BE49-F238E27FC236}">
                  <a16:creationId xmlns:a16="http://schemas.microsoft.com/office/drawing/2014/main" id="{C35AF70F-A16E-F3A7-2E4F-FFD3E7A7FBF1}"/>
                </a:ext>
              </a:extLst>
            </p:cNvPr>
            <p:cNvSpPr/>
            <p:nvPr/>
          </p:nvSpPr>
          <p:spPr>
            <a:xfrm>
              <a:off x="36156900" y="21659850"/>
              <a:ext cx="943092" cy="17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1" name="TextBox 1170">
            <a:extLst>
              <a:ext uri="{FF2B5EF4-FFF2-40B4-BE49-F238E27FC236}">
                <a16:creationId xmlns:a16="http://schemas.microsoft.com/office/drawing/2014/main" id="{9CE6BBB9-3CA5-140D-1500-1124BFB5126E}"/>
              </a:ext>
            </a:extLst>
          </p:cNvPr>
          <p:cNvSpPr txBox="1"/>
          <p:nvPr/>
        </p:nvSpPr>
        <p:spPr>
          <a:xfrm rot="16200000">
            <a:off x="35259547" y="21754622"/>
            <a:ext cx="5039585" cy="523220"/>
          </a:xfrm>
          <a:prstGeom prst="rect">
            <a:avLst/>
          </a:prstGeom>
          <a:noFill/>
        </p:spPr>
        <p:txBody>
          <a:bodyPr wrap="none" rtlCol="0">
            <a:spAutoFit/>
          </a:bodyPr>
          <a:lstStyle/>
          <a:p>
            <a:r>
              <a:rPr lang="en-US" sz="2800" dirty="0"/>
              <a:t>Frequency of Reported Strategies</a:t>
            </a:r>
            <a:endParaRPr lang="en-US" sz="1000" dirty="0"/>
          </a:p>
        </p:txBody>
      </p:sp>
      <p:sp>
        <p:nvSpPr>
          <p:cNvPr id="1172" name="TextBox 1171">
            <a:extLst>
              <a:ext uri="{FF2B5EF4-FFF2-40B4-BE49-F238E27FC236}">
                <a16:creationId xmlns:a16="http://schemas.microsoft.com/office/drawing/2014/main" id="{0C029D80-CED2-69F4-417B-BEE9404692AE}"/>
              </a:ext>
            </a:extLst>
          </p:cNvPr>
          <p:cNvSpPr txBox="1"/>
          <p:nvPr/>
        </p:nvSpPr>
        <p:spPr>
          <a:xfrm>
            <a:off x="32136304" y="25319740"/>
            <a:ext cx="4263443" cy="553998"/>
          </a:xfrm>
          <a:prstGeom prst="rect">
            <a:avLst/>
          </a:prstGeom>
          <a:noFill/>
        </p:spPr>
        <p:txBody>
          <a:bodyPr wrap="square" rtlCol="0">
            <a:spAutoFit/>
          </a:bodyPr>
          <a:lstStyle/>
          <a:p>
            <a:pPr algn="ctr"/>
            <a:r>
              <a:rPr lang="en-US" sz="3000" dirty="0"/>
              <a:t>Affective Intensity</a:t>
            </a:r>
          </a:p>
        </p:txBody>
      </p:sp>
      <p:sp>
        <p:nvSpPr>
          <p:cNvPr id="1173" name="TextBox 1172">
            <a:extLst>
              <a:ext uri="{FF2B5EF4-FFF2-40B4-BE49-F238E27FC236}">
                <a16:creationId xmlns:a16="http://schemas.microsoft.com/office/drawing/2014/main" id="{2F1E8964-E6D3-3020-1539-3523E6D1E5A9}"/>
              </a:ext>
            </a:extLst>
          </p:cNvPr>
          <p:cNvSpPr txBox="1"/>
          <p:nvPr/>
        </p:nvSpPr>
        <p:spPr>
          <a:xfrm>
            <a:off x="38540415" y="19326073"/>
            <a:ext cx="1475084" cy="923330"/>
          </a:xfrm>
          <a:prstGeom prst="rect">
            <a:avLst/>
          </a:prstGeom>
          <a:noFill/>
        </p:spPr>
        <p:txBody>
          <a:bodyPr wrap="none" rtlCol="0">
            <a:spAutoFit/>
          </a:bodyPr>
          <a:lstStyle/>
          <a:p>
            <a:r>
              <a:rPr lang="en-US" sz="5400" b="1" dirty="0"/>
              <a:t>Fig F</a:t>
            </a:r>
            <a:endParaRPr lang="en-US" sz="1998" b="1" dirty="0"/>
          </a:p>
        </p:txBody>
      </p:sp>
      <p:sp>
        <p:nvSpPr>
          <p:cNvPr id="1829" name="TextBox 1828">
            <a:extLst>
              <a:ext uri="{FF2B5EF4-FFF2-40B4-BE49-F238E27FC236}">
                <a16:creationId xmlns:a16="http://schemas.microsoft.com/office/drawing/2014/main" id="{647D6B01-B6AE-1E36-F418-DAFE52007C46}"/>
              </a:ext>
            </a:extLst>
          </p:cNvPr>
          <p:cNvSpPr txBox="1"/>
          <p:nvPr/>
        </p:nvSpPr>
        <p:spPr>
          <a:xfrm>
            <a:off x="31312341" y="10426173"/>
            <a:ext cx="4095993" cy="462114"/>
          </a:xfrm>
          <a:prstGeom prst="rect">
            <a:avLst/>
          </a:prstGeom>
          <a:noFill/>
        </p:spPr>
        <p:txBody>
          <a:bodyPr wrap="none" rtlCol="0">
            <a:spAutoFit/>
          </a:bodyPr>
          <a:lstStyle/>
          <a:p>
            <a:r>
              <a:rPr lang="en-US" sz="2403" dirty="0">
                <a:solidFill>
                  <a:srgbClr val="000000"/>
                </a:solidFill>
                <a:ea typeface="Times New Roman" panose="02020603050405020304" pitchFamily="18" charset="0"/>
              </a:rPr>
              <a:t>OR = 1.36, 95% CI = [0.95, 1.95]</a:t>
            </a:r>
            <a:endParaRPr lang="en-US" sz="2403" dirty="0"/>
          </a:p>
        </p:txBody>
      </p:sp>
      <p:sp>
        <p:nvSpPr>
          <p:cNvPr id="1835" name="TextBox 1834">
            <a:extLst>
              <a:ext uri="{FF2B5EF4-FFF2-40B4-BE49-F238E27FC236}">
                <a16:creationId xmlns:a16="http://schemas.microsoft.com/office/drawing/2014/main" id="{B8836418-9090-CA39-FA53-EC353D33E3CF}"/>
              </a:ext>
            </a:extLst>
          </p:cNvPr>
          <p:cNvSpPr txBox="1"/>
          <p:nvPr/>
        </p:nvSpPr>
        <p:spPr>
          <a:xfrm>
            <a:off x="41024166" y="10455066"/>
            <a:ext cx="4628964" cy="462114"/>
          </a:xfrm>
          <a:prstGeom prst="rect">
            <a:avLst/>
          </a:prstGeom>
          <a:noFill/>
        </p:spPr>
        <p:txBody>
          <a:bodyPr wrap="square">
            <a:spAutoFit/>
          </a:bodyPr>
          <a:lstStyle/>
          <a:p>
            <a:r>
              <a:rPr lang="en-US" sz="2403" dirty="0">
                <a:solidFill>
                  <a:srgbClr val="000000"/>
                </a:solidFill>
                <a:ea typeface="Times New Roman" panose="02020603050405020304" pitchFamily="18" charset="0"/>
              </a:rPr>
              <a:t>β = -0.28, 95% CI = [-0.40, -0.16]</a:t>
            </a:r>
            <a:endParaRPr lang="en-US" sz="2403" dirty="0"/>
          </a:p>
        </p:txBody>
      </p:sp>
      <p:cxnSp>
        <p:nvCxnSpPr>
          <p:cNvPr id="1837" name="Straight Connector 1836">
            <a:extLst>
              <a:ext uri="{FF2B5EF4-FFF2-40B4-BE49-F238E27FC236}">
                <a16:creationId xmlns:a16="http://schemas.microsoft.com/office/drawing/2014/main" id="{E61DA2D3-5A5D-0341-BF51-B4E4BCD51500}"/>
              </a:ext>
            </a:extLst>
          </p:cNvPr>
          <p:cNvCxnSpPr>
            <a:cxnSpLocks/>
          </p:cNvCxnSpPr>
          <p:nvPr/>
        </p:nvCxnSpPr>
        <p:spPr>
          <a:xfrm flipH="1">
            <a:off x="42801686" y="8589728"/>
            <a:ext cx="130193" cy="1923896"/>
          </a:xfrm>
          <a:prstGeom prst="line">
            <a:avLst/>
          </a:prstGeom>
          <a:ln w="57150">
            <a:prstDash val="sysDot"/>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839" name="TextBox 1838">
            <a:extLst>
              <a:ext uri="{FF2B5EF4-FFF2-40B4-BE49-F238E27FC236}">
                <a16:creationId xmlns:a16="http://schemas.microsoft.com/office/drawing/2014/main" id="{0B784A9C-9CD8-A54A-7CE0-2A414BB764D6}"/>
              </a:ext>
            </a:extLst>
          </p:cNvPr>
          <p:cNvSpPr txBox="1"/>
          <p:nvPr/>
        </p:nvSpPr>
        <p:spPr>
          <a:xfrm>
            <a:off x="31365596" y="16792263"/>
            <a:ext cx="4095993" cy="462114"/>
          </a:xfrm>
          <a:prstGeom prst="rect">
            <a:avLst/>
          </a:prstGeom>
          <a:noFill/>
        </p:spPr>
        <p:txBody>
          <a:bodyPr wrap="none" rtlCol="0">
            <a:spAutoFit/>
          </a:bodyPr>
          <a:lstStyle/>
          <a:p>
            <a:r>
              <a:rPr lang="fr-FR" sz="2403" dirty="0">
                <a:solidFill>
                  <a:srgbClr val="000000"/>
                </a:solidFill>
                <a:ea typeface="Times New Roman" panose="02020603050405020304" pitchFamily="18" charset="0"/>
              </a:rPr>
              <a:t>OR = 1.06, 95% CI = [1.02, 1.10]</a:t>
            </a:r>
            <a:endParaRPr lang="en-US" sz="2403" dirty="0"/>
          </a:p>
        </p:txBody>
      </p:sp>
      <p:sp>
        <p:nvSpPr>
          <p:cNvPr id="1840" name="TextBox 1839">
            <a:extLst>
              <a:ext uri="{FF2B5EF4-FFF2-40B4-BE49-F238E27FC236}">
                <a16:creationId xmlns:a16="http://schemas.microsoft.com/office/drawing/2014/main" id="{C9B3B3B9-509F-258D-823D-99ADAD817486}"/>
              </a:ext>
            </a:extLst>
          </p:cNvPr>
          <p:cNvSpPr txBox="1"/>
          <p:nvPr/>
        </p:nvSpPr>
        <p:spPr>
          <a:xfrm>
            <a:off x="41080256" y="13143423"/>
            <a:ext cx="4595553" cy="462114"/>
          </a:xfrm>
          <a:prstGeom prst="rect">
            <a:avLst/>
          </a:prstGeom>
          <a:noFill/>
        </p:spPr>
        <p:txBody>
          <a:bodyPr wrap="none" rtlCol="0">
            <a:spAutoFit/>
          </a:bodyPr>
          <a:lstStyle/>
          <a:p>
            <a:r>
              <a:rPr lang="fr-FR" sz="2403" dirty="0">
                <a:solidFill>
                  <a:srgbClr val="000000"/>
                </a:solidFill>
                <a:ea typeface="Times New Roman" panose="02020603050405020304" pitchFamily="18" charset="0"/>
              </a:rPr>
              <a:t>x</a:t>
            </a:r>
            <a:r>
              <a:rPr lang="fr-FR" sz="2403" baseline="-25000" dirty="0">
                <a:solidFill>
                  <a:srgbClr val="000000"/>
                </a:solidFill>
                <a:ea typeface="Times New Roman" panose="02020603050405020304" pitchFamily="18" charset="0"/>
              </a:rPr>
              <a:t>diff</a:t>
            </a:r>
            <a:r>
              <a:rPr lang="fr-FR" sz="2403" dirty="0">
                <a:solidFill>
                  <a:srgbClr val="000000"/>
                </a:solidFill>
                <a:ea typeface="Times New Roman" panose="02020603050405020304" pitchFamily="18" charset="0"/>
              </a:rPr>
              <a:t> = 0.328, 95% CI = [0.313, 0.342]</a:t>
            </a:r>
            <a:endParaRPr lang="en-US" sz="2403" dirty="0"/>
          </a:p>
        </p:txBody>
      </p:sp>
      <p:sp>
        <p:nvSpPr>
          <p:cNvPr id="1843" name="TextBox 1842">
            <a:extLst>
              <a:ext uri="{FF2B5EF4-FFF2-40B4-BE49-F238E27FC236}">
                <a16:creationId xmlns:a16="http://schemas.microsoft.com/office/drawing/2014/main" id="{EA35E48E-CFA4-E55B-15FB-FFFD923D6CB0}"/>
              </a:ext>
            </a:extLst>
          </p:cNvPr>
          <p:cNvSpPr txBox="1"/>
          <p:nvPr/>
        </p:nvSpPr>
        <p:spPr>
          <a:xfrm>
            <a:off x="35233460" y="7156846"/>
            <a:ext cx="1011816" cy="707886"/>
          </a:xfrm>
          <a:prstGeom prst="rect">
            <a:avLst/>
          </a:prstGeom>
          <a:noFill/>
        </p:spPr>
        <p:txBody>
          <a:bodyPr wrap="none" rtlCol="0">
            <a:spAutoFit/>
          </a:bodyPr>
          <a:lstStyle/>
          <a:p>
            <a:pPr algn="ctr"/>
            <a:r>
              <a:rPr lang="en-US" sz="4000" dirty="0"/>
              <a:t>N.S.</a:t>
            </a:r>
          </a:p>
        </p:txBody>
      </p:sp>
      <p:sp>
        <p:nvSpPr>
          <p:cNvPr id="1844" name="TextBox 1843">
            <a:extLst>
              <a:ext uri="{FF2B5EF4-FFF2-40B4-BE49-F238E27FC236}">
                <a16:creationId xmlns:a16="http://schemas.microsoft.com/office/drawing/2014/main" id="{512C4119-A23A-B8DB-5356-EF85A396C70A}"/>
              </a:ext>
            </a:extLst>
          </p:cNvPr>
          <p:cNvSpPr txBox="1"/>
          <p:nvPr/>
        </p:nvSpPr>
        <p:spPr>
          <a:xfrm>
            <a:off x="45016750" y="9361220"/>
            <a:ext cx="949299" cy="707886"/>
          </a:xfrm>
          <a:prstGeom prst="rect">
            <a:avLst/>
          </a:prstGeom>
          <a:noFill/>
        </p:spPr>
        <p:txBody>
          <a:bodyPr wrap="none" rtlCol="0">
            <a:spAutoFit/>
          </a:bodyPr>
          <a:lstStyle/>
          <a:p>
            <a:pPr algn="ctr"/>
            <a:r>
              <a:rPr lang="en-US" sz="4000" dirty="0"/>
              <a:t>***</a:t>
            </a:r>
          </a:p>
        </p:txBody>
      </p:sp>
      <p:sp>
        <p:nvSpPr>
          <p:cNvPr id="1845" name="TextBox 1844">
            <a:extLst>
              <a:ext uri="{FF2B5EF4-FFF2-40B4-BE49-F238E27FC236}">
                <a16:creationId xmlns:a16="http://schemas.microsoft.com/office/drawing/2014/main" id="{A1EDF14C-F92A-405E-5CAF-9E650496ABF4}"/>
              </a:ext>
            </a:extLst>
          </p:cNvPr>
          <p:cNvSpPr txBox="1"/>
          <p:nvPr/>
        </p:nvSpPr>
        <p:spPr>
          <a:xfrm>
            <a:off x="44999844" y="7694099"/>
            <a:ext cx="1011815" cy="707886"/>
          </a:xfrm>
          <a:prstGeom prst="rect">
            <a:avLst/>
          </a:prstGeom>
          <a:noFill/>
        </p:spPr>
        <p:txBody>
          <a:bodyPr wrap="none" rtlCol="0">
            <a:spAutoFit/>
          </a:bodyPr>
          <a:lstStyle/>
          <a:p>
            <a:pPr algn="ctr"/>
            <a:r>
              <a:rPr lang="en-US" sz="4000" dirty="0"/>
              <a:t>N.S.</a:t>
            </a:r>
          </a:p>
        </p:txBody>
      </p:sp>
      <p:sp>
        <p:nvSpPr>
          <p:cNvPr id="1846" name="TextBox 1845">
            <a:extLst>
              <a:ext uri="{FF2B5EF4-FFF2-40B4-BE49-F238E27FC236}">
                <a16:creationId xmlns:a16="http://schemas.microsoft.com/office/drawing/2014/main" id="{5A43822F-9DE4-1707-AD53-A880FDFDF445}"/>
              </a:ext>
            </a:extLst>
          </p:cNvPr>
          <p:cNvSpPr txBox="1"/>
          <p:nvPr/>
        </p:nvSpPr>
        <p:spPr>
          <a:xfrm>
            <a:off x="35352489" y="14472274"/>
            <a:ext cx="694422" cy="707886"/>
          </a:xfrm>
          <a:prstGeom prst="rect">
            <a:avLst/>
          </a:prstGeom>
          <a:noFill/>
        </p:spPr>
        <p:txBody>
          <a:bodyPr wrap="none" rtlCol="0">
            <a:spAutoFit/>
          </a:bodyPr>
          <a:lstStyle/>
          <a:p>
            <a:pPr algn="ctr"/>
            <a:r>
              <a:rPr lang="en-US" sz="4000" dirty="0"/>
              <a:t>**</a:t>
            </a:r>
          </a:p>
        </p:txBody>
      </p:sp>
      <p:sp>
        <p:nvSpPr>
          <p:cNvPr id="1847" name="TextBox 1846">
            <a:extLst>
              <a:ext uri="{FF2B5EF4-FFF2-40B4-BE49-F238E27FC236}">
                <a16:creationId xmlns:a16="http://schemas.microsoft.com/office/drawing/2014/main" id="{15F6EB86-613E-9034-A184-6E6E2729238F}"/>
              </a:ext>
            </a:extLst>
          </p:cNvPr>
          <p:cNvSpPr txBox="1"/>
          <p:nvPr/>
        </p:nvSpPr>
        <p:spPr>
          <a:xfrm>
            <a:off x="45018299" y="16438320"/>
            <a:ext cx="949299" cy="707886"/>
          </a:xfrm>
          <a:prstGeom prst="rect">
            <a:avLst/>
          </a:prstGeom>
          <a:noFill/>
        </p:spPr>
        <p:txBody>
          <a:bodyPr wrap="none" rtlCol="0">
            <a:spAutoFit/>
          </a:bodyPr>
          <a:lstStyle/>
          <a:p>
            <a:pPr algn="ctr"/>
            <a:r>
              <a:rPr lang="en-US" sz="4000" dirty="0"/>
              <a:t>***</a:t>
            </a:r>
          </a:p>
        </p:txBody>
      </p:sp>
      <p:sp>
        <p:nvSpPr>
          <p:cNvPr id="1848" name="TextBox 1847">
            <a:extLst>
              <a:ext uri="{FF2B5EF4-FFF2-40B4-BE49-F238E27FC236}">
                <a16:creationId xmlns:a16="http://schemas.microsoft.com/office/drawing/2014/main" id="{EB2B4DE0-0ADE-2CFD-173B-3431FD852320}"/>
              </a:ext>
            </a:extLst>
          </p:cNvPr>
          <p:cNvSpPr txBox="1"/>
          <p:nvPr/>
        </p:nvSpPr>
        <p:spPr>
          <a:xfrm>
            <a:off x="41230632" y="20681701"/>
            <a:ext cx="694421" cy="707886"/>
          </a:xfrm>
          <a:prstGeom prst="rect">
            <a:avLst/>
          </a:prstGeom>
          <a:noFill/>
        </p:spPr>
        <p:txBody>
          <a:bodyPr wrap="none" rtlCol="0">
            <a:spAutoFit/>
          </a:bodyPr>
          <a:lstStyle/>
          <a:p>
            <a:pPr algn="ctr"/>
            <a:r>
              <a:rPr lang="en-US" sz="4000" dirty="0"/>
              <a:t>**</a:t>
            </a:r>
          </a:p>
        </p:txBody>
      </p:sp>
      <p:sp>
        <p:nvSpPr>
          <p:cNvPr id="1849" name="TextBox 1848">
            <a:extLst>
              <a:ext uri="{FF2B5EF4-FFF2-40B4-BE49-F238E27FC236}">
                <a16:creationId xmlns:a16="http://schemas.microsoft.com/office/drawing/2014/main" id="{64788835-8007-943A-E19B-06AC1C19BDAC}"/>
              </a:ext>
            </a:extLst>
          </p:cNvPr>
          <p:cNvSpPr txBox="1"/>
          <p:nvPr/>
        </p:nvSpPr>
        <p:spPr>
          <a:xfrm>
            <a:off x="46263119" y="20580739"/>
            <a:ext cx="949299" cy="707886"/>
          </a:xfrm>
          <a:prstGeom prst="rect">
            <a:avLst/>
          </a:prstGeom>
          <a:noFill/>
        </p:spPr>
        <p:txBody>
          <a:bodyPr wrap="none" rtlCol="0">
            <a:spAutoFit/>
          </a:bodyPr>
          <a:lstStyle/>
          <a:p>
            <a:pPr algn="ctr"/>
            <a:r>
              <a:rPr lang="en-US" sz="4000" dirty="0"/>
              <a:t>***</a:t>
            </a:r>
          </a:p>
        </p:txBody>
      </p:sp>
      <p:sp>
        <p:nvSpPr>
          <p:cNvPr id="1850" name="TextBox 1849">
            <a:extLst>
              <a:ext uri="{FF2B5EF4-FFF2-40B4-BE49-F238E27FC236}">
                <a16:creationId xmlns:a16="http://schemas.microsoft.com/office/drawing/2014/main" id="{4283ED93-E11C-7386-9555-103AD8989785}"/>
              </a:ext>
            </a:extLst>
          </p:cNvPr>
          <p:cNvSpPr txBox="1"/>
          <p:nvPr/>
        </p:nvSpPr>
        <p:spPr>
          <a:xfrm>
            <a:off x="48768142" y="20226796"/>
            <a:ext cx="1011815" cy="707886"/>
          </a:xfrm>
          <a:prstGeom prst="rect">
            <a:avLst/>
          </a:prstGeom>
          <a:noFill/>
        </p:spPr>
        <p:txBody>
          <a:bodyPr wrap="none" rtlCol="0">
            <a:spAutoFit/>
          </a:bodyPr>
          <a:lstStyle/>
          <a:p>
            <a:pPr algn="ctr"/>
            <a:r>
              <a:rPr lang="en-US" sz="4000" dirty="0"/>
              <a:t>N.S.</a:t>
            </a:r>
          </a:p>
        </p:txBody>
      </p:sp>
      <p:sp>
        <p:nvSpPr>
          <p:cNvPr id="1851" name="TextBox 1850">
            <a:extLst>
              <a:ext uri="{FF2B5EF4-FFF2-40B4-BE49-F238E27FC236}">
                <a16:creationId xmlns:a16="http://schemas.microsoft.com/office/drawing/2014/main" id="{BC4EA2CD-0A4F-E248-F042-B1A6504C459D}"/>
              </a:ext>
            </a:extLst>
          </p:cNvPr>
          <p:cNvSpPr txBox="1"/>
          <p:nvPr/>
        </p:nvSpPr>
        <p:spPr>
          <a:xfrm>
            <a:off x="47616136" y="6154219"/>
            <a:ext cx="2739853" cy="1560748"/>
          </a:xfrm>
          <a:prstGeom prst="rect">
            <a:avLst/>
          </a:prstGeom>
          <a:noFill/>
        </p:spPr>
        <p:txBody>
          <a:bodyPr wrap="none" rtlCol="0">
            <a:spAutoFit/>
          </a:bodyPr>
          <a:lstStyle/>
          <a:p>
            <a:pPr>
              <a:lnSpc>
                <a:spcPts val="2800"/>
              </a:lnSpc>
            </a:pPr>
            <a:r>
              <a:rPr lang="en-US" sz="3600" dirty="0"/>
              <a:t>p &gt; 0.05   N.S.</a:t>
            </a:r>
          </a:p>
          <a:p>
            <a:pPr>
              <a:lnSpc>
                <a:spcPts val="2800"/>
              </a:lnSpc>
            </a:pPr>
            <a:r>
              <a:rPr lang="en-US" sz="3600" dirty="0"/>
              <a:t>p ≤ 0.05   *</a:t>
            </a:r>
          </a:p>
          <a:p>
            <a:pPr>
              <a:lnSpc>
                <a:spcPts val="2800"/>
              </a:lnSpc>
            </a:pPr>
            <a:r>
              <a:rPr lang="en-US" sz="3600" dirty="0"/>
              <a:t>p ≤ 0.01   **</a:t>
            </a:r>
          </a:p>
          <a:p>
            <a:pPr>
              <a:lnSpc>
                <a:spcPts val="2800"/>
              </a:lnSpc>
            </a:pPr>
            <a:r>
              <a:rPr lang="en-US" sz="3600" dirty="0"/>
              <a:t>p ≤ 0.001 ***</a:t>
            </a:r>
          </a:p>
        </p:txBody>
      </p:sp>
      <p:cxnSp>
        <p:nvCxnSpPr>
          <p:cNvPr id="1853" name="Straight Connector 1852">
            <a:extLst>
              <a:ext uri="{FF2B5EF4-FFF2-40B4-BE49-F238E27FC236}">
                <a16:creationId xmlns:a16="http://schemas.microsoft.com/office/drawing/2014/main" id="{3DBCAEE5-43D6-83B3-CA4D-4096629606DD}"/>
              </a:ext>
            </a:extLst>
          </p:cNvPr>
          <p:cNvCxnSpPr>
            <a:cxnSpLocks/>
          </p:cNvCxnSpPr>
          <p:nvPr/>
        </p:nvCxnSpPr>
        <p:spPr>
          <a:xfrm>
            <a:off x="40357112" y="21223062"/>
            <a:ext cx="24414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54" name="Straight Connector 1853">
            <a:extLst>
              <a:ext uri="{FF2B5EF4-FFF2-40B4-BE49-F238E27FC236}">
                <a16:creationId xmlns:a16="http://schemas.microsoft.com/office/drawing/2014/main" id="{4CE5E186-5AF1-0A67-FCF1-C5661882C6DD}"/>
              </a:ext>
            </a:extLst>
          </p:cNvPr>
          <p:cNvCxnSpPr>
            <a:cxnSpLocks/>
          </p:cNvCxnSpPr>
          <p:nvPr/>
        </p:nvCxnSpPr>
        <p:spPr>
          <a:xfrm>
            <a:off x="46490693" y="21116816"/>
            <a:ext cx="4640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8C0137F-16C7-63A0-5305-10691076367A}"/>
              </a:ext>
            </a:extLst>
          </p:cNvPr>
          <p:cNvCxnSpPr>
            <a:cxnSpLocks/>
          </p:cNvCxnSpPr>
          <p:nvPr/>
        </p:nvCxnSpPr>
        <p:spPr>
          <a:xfrm>
            <a:off x="49002373" y="20934682"/>
            <a:ext cx="45683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B22F634-0FA5-B8EF-E8F2-70422B258E58}"/>
              </a:ext>
            </a:extLst>
          </p:cNvPr>
          <p:cNvCxnSpPr>
            <a:cxnSpLocks/>
          </p:cNvCxnSpPr>
          <p:nvPr/>
        </p:nvCxnSpPr>
        <p:spPr>
          <a:xfrm>
            <a:off x="43474216" y="16980540"/>
            <a:ext cx="4090477" cy="0"/>
          </a:xfrm>
          <a:prstGeom prst="line">
            <a:avLst/>
          </a:prstGeom>
          <a:ln w="28575"/>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D4E72809-13F2-C2EA-7EF9-299048E95A68}"/>
              </a:ext>
            </a:extLst>
          </p:cNvPr>
          <p:cNvSpPr txBox="1"/>
          <p:nvPr/>
        </p:nvSpPr>
        <p:spPr>
          <a:xfrm>
            <a:off x="38594265" y="20043015"/>
            <a:ext cx="2752677" cy="462114"/>
          </a:xfrm>
          <a:prstGeom prst="rect">
            <a:avLst/>
          </a:prstGeom>
          <a:noFill/>
        </p:spPr>
        <p:txBody>
          <a:bodyPr wrap="none" rtlCol="0">
            <a:spAutoFit/>
          </a:bodyPr>
          <a:lstStyle/>
          <a:p>
            <a:r>
              <a:rPr lang="el-GR" sz="2403" dirty="0">
                <a:solidFill>
                  <a:srgbClr val="000000"/>
                </a:solidFill>
                <a:ea typeface="Times New Roman" panose="02020603050405020304" pitchFamily="18" charset="0"/>
              </a:rPr>
              <a:t>χ2(1, </a:t>
            </a:r>
            <a:r>
              <a:rPr lang="fr-FR" sz="2403" dirty="0">
                <a:solidFill>
                  <a:srgbClr val="000000"/>
                </a:solidFill>
                <a:ea typeface="Times New Roman" panose="02020603050405020304" pitchFamily="18" charset="0"/>
              </a:rPr>
              <a:t>N = 613) = 6.14</a:t>
            </a:r>
            <a:endParaRPr lang="en-US" sz="2403" dirty="0"/>
          </a:p>
        </p:txBody>
      </p:sp>
      <p:sp>
        <p:nvSpPr>
          <p:cNvPr id="72" name="TextBox 71">
            <a:extLst>
              <a:ext uri="{FF2B5EF4-FFF2-40B4-BE49-F238E27FC236}">
                <a16:creationId xmlns:a16="http://schemas.microsoft.com/office/drawing/2014/main" id="{DE01672C-9864-8FE2-7112-DACEB849D899}"/>
              </a:ext>
            </a:extLst>
          </p:cNvPr>
          <p:cNvSpPr txBox="1"/>
          <p:nvPr/>
        </p:nvSpPr>
        <p:spPr>
          <a:xfrm>
            <a:off x="31210277" y="20042077"/>
            <a:ext cx="4095993" cy="462114"/>
          </a:xfrm>
          <a:prstGeom prst="rect">
            <a:avLst/>
          </a:prstGeom>
          <a:noFill/>
        </p:spPr>
        <p:txBody>
          <a:bodyPr wrap="none" rtlCol="0">
            <a:spAutoFit/>
          </a:bodyPr>
          <a:lstStyle/>
          <a:p>
            <a:r>
              <a:rPr lang="fr-FR" sz="2403" dirty="0">
                <a:solidFill>
                  <a:srgbClr val="000000"/>
                </a:solidFill>
                <a:ea typeface="Times New Roman" panose="02020603050405020304" pitchFamily="18" charset="0"/>
              </a:rPr>
              <a:t>OR = 0.56, 95% CI = [0.36, 0.87]</a:t>
            </a:r>
            <a:endParaRPr lang="en-US" sz="2403" dirty="0"/>
          </a:p>
        </p:txBody>
      </p:sp>
      <p:sp>
        <p:nvSpPr>
          <p:cNvPr id="74" name="TextBox 73">
            <a:extLst>
              <a:ext uri="{FF2B5EF4-FFF2-40B4-BE49-F238E27FC236}">
                <a16:creationId xmlns:a16="http://schemas.microsoft.com/office/drawing/2014/main" id="{AC0A321B-139A-86B7-A0EB-2BF4898B798E}"/>
              </a:ext>
            </a:extLst>
          </p:cNvPr>
          <p:cNvSpPr txBox="1"/>
          <p:nvPr/>
        </p:nvSpPr>
        <p:spPr>
          <a:xfrm>
            <a:off x="46112445" y="23910319"/>
            <a:ext cx="3821880" cy="462114"/>
          </a:xfrm>
          <a:prstGeom prst="rect">
            <a:avLst/>
          </a:prstGeom>
          <a:noFill/>
        </p:spPr>
        <p:txBody>
          <a:bodyPr wrap="none" rtlCol="0">
            <a:spAutoFit/>
          </a:bodyPr>
          <a:lstStyle/>
          <a:p>
            <a:r>
              <a:rPr lang="fr-FR" sz="2403" spc="-99" dirty="0">
                <a:solidFill>
                  <a:srgbClr val="000000"/>
                </a:solidFill>
                <a:ea typeface="Times New Roman" panose="02020603050405020304" pitchFamily="18" charset="0"/>
              </a:rPr>
              <a:t>x</a:t>
            </a:r>
            <a:r>
              <a:rPr lang="fr-FR" sz="2403" spc="-99" baseline="-25000" dirty="0">
                <a:solidFill>
                  <a:srgbClr val="000000"/>
                </a:solidFill>
                <a:ea typeface="Times New Roman" panose="02020603050405020304" pitchFamily="18" charset="0"/>
              </a:rPr>
              <a:t>diff </a:t>
            </a:r>
            <a:r>
              <a:rPr lang="en-US" sz="2403" spc="-99" dirty="0">
                <a:solidFill>
                  <a:srgbClr val="000000"/>
                </a:solidFill>
                <a:ea typeface="Times New Roman" panose="02020603050405020304" pitchFamily="18" charset="0"/>
              </a:rPr>
              <a:t>= 10.3, 95% CI = [4.13, 16.62]</a:t>
            </a:r>
            <a:endParaRPr lang="en-US" sz="2403" spc="-99" dirty="0"/>
          </a:p>
        </p:txBody>
      </p:sp>
      <p:sp>
        <p:nvSpPr>
          <p:cNvPr id="75" name="TextBox 74">
            <a:extLst>
              <a:ext uri="{FF2B5EF4-FFF2-40B4-BE49-F238E27FC236}">
                <a16:creationId xmlns:a16="http://schemas.microsoft.com/office/drawing/2014/main" id="{00C8653E-05AF-D2DD-C741-9356D25BB341}"/>
              </a:ext>
            </a:extLst>
          </p:cNvPr>
          <p:cNvSpPr txBox="1"/>
          <p:nvPr/>
        </p:nvSpPr>
        <p:spPr>
          <a:xfrm>
            <a:off x="32585770" y="23079568"/>
            <a:ext cx="694421" cy="707886"/>
          </a:xfrm>
          <a:prstGeom prst="rect">
            <a:avLst/>
          </a:prstGeom>
          <a:noFill/>
        </p:spPr>
        <p:txBody>
          <a:bodyPr wrap="none" rtlCol="0">
            <a:spAutoFit/>
          </a:bodyPr>
          <a:lstStyle/>
          <a:p>
            <a:pPr algn="ctr"/>
            <a:r>
              <a:rPr lang="en-US" sz="4000" dirty="0"/>
              <a:t>**</a:t>
            </a:r>
          </a:p>
        </p:txBody>
      </p:sp>
      <p:cxnSp>
        <p:nvCxnSpPr>
          <p:cNvPr id="77" name="Straight Connector 76">
            <a:extLst>
              <a:ext uri="{FF2B5EF4-FFF2-40B4-BE49-F238E27FC236}">
                <a16:creationId xmlns:a16="http://schemas.microsoft.com/office/drawing/2014/main" id="{CA2779EA-ED99-CCF2-8651-727365C4FE6A}"/>
              </a:ext>
            </a:extLst>
          </p:cNvPr>
          <p:cNvCxnSpPr>
            <a:cxnSpLocks/>
          </p:cNvCxnSpPr>
          <p:nvPr/>
        </p:nvCxnSpPr>
        <p:spPr>
          <a:xfrm>
            <a:off x="32527137" y="23010709"/>
            <a:ext cx="0" cy="752922"/>
          </a:xfrm>
          <a:prstGeom prst="line">
            <a:avLst/>
          </a:prstGeom>
          <a:ln w="28575"/>
        </p:spPr>
        <p:style>
          <a:lnRef idx="1">
            <a:schemeClr val="dk1"/>
          </a:lnRef>
          <a:fillRef idx="0">
            <a:schemeClr val="dk1"/>
          </a:fillRef>
          <a:effectRef idx="0">
            <a:schemeClr val="dk1"/>
          </a:effectRef>
          <a:fontRef idx="minor">
            <a:schemeClr val="tx1"/>
          </a:fontRef>
        </p:style>
      </p:cxnSp>
      <p:pic>
        <p:nvPicPr>
          <p:cNvPr id="23" name="Graphic 22" descr="Arrow: Straight outline">
            <a:extLst>
              <a:ext uri="{FF2B5EF4-FFF2-40B4-BE49-F238E27FC236}">
                <a16:creationId xmlns:a16="http://schemas.microsoft.com/office/drawing/2014/main" id="{135CED7F-D8F9-8114-E5CE-983A938EEF6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17817" y="37889785"/>
            <a:ext cx="1730208" cy="1730208"/>
          </a:xfrm>
          <a:prstGeom prst="rect">
            <a:avLst/>
          </a:prstGeom>
        </p:spPr>
      </p:pic>
    </p:spTree>
    <p:extLst>
      <p:ext uri="{BB962C8B-B14F-4D97-AF65-F5344CB8AC3E}">
        <p14:creationId xmlns:p14="http://schemas.microsoft.com/office/powerpoint/2010/main" val="27957014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11166</TotalTime>
  <Words>1245</Words>
  <Application>Microsoft Office PowerPoint</Application>
  <PresentationFormat>Custom</PresentationFormat>
  <Paragraphs>120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Nova Light</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Boubin, Jackie</dc:creator>
  <cp:lastModifiedBy>Billy Mitchell</cp:lastModifiedBy>
  <cp:revision>229</cp:revision>
  <dcterms:created xsi:type="dcterms:W3CDTF">2020-12-11T16:35:23Z</dcterms:created>
  <dcterms:modified xsi:type="dcterms:W3CDTF">2024-02-03T17:35:13Z</dcterms:modified>
</cp:coreProperties>
</file>